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tags/tag1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tags/tag1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tags/tag1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ags/tag20.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tags/tag21.xml" ContentType="application/vnd.openxmlformats-officedocument.presentationml.tags+xml"/>
  <Override PartName="/ppt/notesSlides/notesSlide3.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tags/tag22.xml" ContentType="application/vnd.openxmlformats-officedocument.presentationml.tags+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tags/tag23.xml" ContentType="application/vnd.openxmlformats-officedocument.presentationml.tags+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tags/tag24.xml" ContentType="application/vnd.openxmlformats-officedocument.presentationml.tags+xml"/>
  <Override PartName="/ppt/charts/chart13.xml" ContentType="application/vnd.openxmlformats-officedocument.drawingml.chart+xml"/>
  <Override PartName="/ppt/theme/themeOverride12.xml" ContentType="application/vnd.openxmlformats-officedocument.themeOverride+xml"/>
  <Override PartName="/ppt/charts/chart14.xml" ContentType="application/vnd.openxmlformats-officedocument.drawingml.chart+xml"/>
  <Override PartName="/ppt/theme/themeOverride13.xml" ContentType="application/vnd.openxmlformats-officedocument.themeOverride+xml"/>
  <Override PartName="/ppt/charts/chart15.xml" ContentType="application/vnd.openxmlformats-officedocument.drawingml.chart+xml"/>
  <Override PartName="/ppt/theme/themeOverride14.xml" ContentType="application/vnd.openxmlformats-officedocument.themeOverride+xml"/>
  <Override PartName="/ppt/charts/chart16.xml" ContentType="application/vnd.openxmlformats-officedocument.drawingml.chart+xml"/>
  <Override PartName="/ppt/theme/themeOverride15.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tags/tag27.xml" ContentType="application/vnd.openxmlformats-officedocument.presentationml.tags+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theme/themeOverride18.xml" ContentType="application/vnd.openxmlformats-officedocument.themeOverride+xml"/>
  <Override PartName="/ppt/charts/chart24.xml" ContentType="application/vnd.openxmlformats-officedocument.drawingml.chart+xml"/>
  <Override PartName="/ppt/theme/themeOverride19.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charts/chart2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8.xml" ContentType="application/vnd.openxmlformats-officedocument.drawingml.chart+xml"/>
  <Override PartName="/ppt/charts/style16.xml" ContentType="application/vnd.ms-office.chartstyle+xml"/>
  <Override PartName="/ppt/charts/colors16.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2"/>
    <p:sldMasterId id="2147483689" r:id="rId3"/>
    <p:sldMasterId id="2147483694" r:id="rId4"/>
    <p:sldMasterId id="2147483710" r:id="rId5"/>
    <p:sldMasterId id="2147483714" r:id="rId6"/>
    <p:sldMasterId id="2147483718" r:id="rId7"/>
    <p:sldMasterId id="2147483734" r:id="rId8"/>
    <p:sldMasterId id="2147483739" r:id="rId9"/>
    <p:sldMasterId id="2147483743" r:id="rId10"/>
    <p:sldMasterId id="2147483747" r:id="rId11"/>
    <p:sldMasterId id="2147483751" r:id="rId12"/>
    <p:sldMasterId id="2147483756" r:id="rId13"/>
    <p:sldMasterId id="2147483760" r:id="rId14"/>
    <p:sldMasterId id="2147483769" r:id="rId15"/>
  </p:sldMasterIdLst>
  <p:notesMasterIdLst>
    <p:notesMasterId r:id="rId29"/>
  </p:notesMasterIdLst>
  <p:sldIdLst>
    <p:sldId id="403" r:id="rId16"/>
    <p:sldId id="2147472122" r:id="rId17"/>
    <p:sldId id="2147472144" r:id="rId18"/>
    <p:sldId id="2147472124" r:id="rId19"/>
    <p:sldId id="2147472127" r:id="rId20"/>
    <p:sldId id="2147472125" r:id="rId21"/>
    <p:sldId id="2147469836" r:id="rId22"/>
    <p:sldId id="2147472161" r:id="rId23"/>
    <p:sldId id="2147472153" r:id="rId24"/>
    <p:sldId id="2147472162" r:id="rId25"/>
    <p:sldId id="2147472154" r:id="rId26"/>
    <p:sldId id="2147472155" r:id="rId27"/>
    <p:sldId id="2147472134" r:id="rId28"/>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pos="461" userDrawn="1">
          <p15:clr>
            <a:srgbClr val="A4A3A4"/>
          </p15:clr>
        </p15:guide>
        <p15:guide id="3" orient="horz" pos="1366" userDrawn="1">
          <p15:clr>
            <a:srgbClr val="A4A3A4"/>
          </p15:clr>
        </p15:guide>
        <p15:guide id="5" orient="horz" pos="2931" userDrawn="1">
          <p15:clr>
            <a:srgbClr val="A4A3A4"/>
          </p15:clr>
        </p15:guide>
        <p15:guide id="6" pos="2615" userDrawn="1">
          <p15:clr>
            <a:srgbClr val="A4A3A4"/>
          </p15:clr>
        </p15:guide>
        <p15:guide id="7" orient="horz" pos="2092" userDrawn="1">
          <p15:clr>
            <a:srgbClr val="A4A3A4"/>
          </p15:clr>
        </p15:guide>
        <p15:guide id="8" pos="2978" userDrawn="1">
          <p15:clr>
            <a:srgbClr val="A4A3A4"/>
          </p15:clr>
        </p15:guide>
        <p15:guide id="9" orient="horz" pos="2704" userDrawn="1">
          <p15:clr>
            <a:srgbClr val="A4A3A4"/>
          </p15:clr>
        </p15:guide>
        <p15:guide id="10" pos="4067" userDrawn="1">
          <p15:clr>
            <a:srgbClr val="A4A3A4"/>
          </p15:clr>
        </p15:guide>
        <p15:guide id="11" orient="horz" pos="4042" userDrawn="1">
          <p15:clr>
            <a:srgbClr val="A4A3A4"/>
          </p15:clr>
        </p15:guide>
        <p15:guide id="12" pos="1912" userDrawn="1">
          <p15:clr>
            <a:srgbClr val="A4A3A4"/>
          </p15:clr>
        </p15:guide>
        <p15:guide id="13" pos="3908" userDrawn="1">
          <p15:clr>
            <a:srgbClr val="A4A3A4"/>
          </p15:clr>
        </p15:guide>
        <p15:guide id="14" pos="4294" userDrawn="1">
          <p15:clr>
            <a:srgbClr val="A4A3A4"/>
          </p15:clr>
        </p15:guide>
        <p15:guide id="15" pos="6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09DC8D-CFCA-A1F7-95F4-D6A1E4F7E845}" name="Sandra Novakov" initials="SN" userId="S::Sandra.Novakov@citigatedewerogerson.com::61404f70-3783-4b5e-ba50-2c0aa3201c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rsten Achtmann (UK)" initials="TA(" lastIdx="2" clrIdx="0">
    <p:extLst>
      <p:ext uri="{19B8F6BF-5375-455C-9EA6-DF929625EA0E}">
        <p15:presenceInfo xmlns:p15="http://schemas.microsoft.com/office/powerpoint/2012/main" userId="S-1-5-21-448539723-179605362-839522115-740261" providerId="AD"/>
      </p:ext>
    </p:extLst>
  </p:cmAuthor>
  <p:cmAuthor id="2" name="MARIA ISABEL" initials="MI" lastIdx="1" clrIdx="1">
    <p:extLst>
      <p:ext uri="{19B8F6BF-5375-455C-9EA6-DF929625EA0E}">
        <p15:presenceInfo xmlns:p15="http://schemas.microsoft.com/office/powerpoint/2012/main" userId="S::i.beltran@telefonica.com::0f736363-4644-492b-b954-e6257ad8b5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0EDFF"/>
    <a:srgbClr val="02CF99"/>
    <a:srgbClr val="013045"/>
    <a:srgbClr val="0066FF"/>
    <a:srgbClr val="99C2FF"/>
    <a:srgbClr val="C5C9D4"/>
    <a:srgbClr val="E7F0FF"/>
    <a:srgbClr val="031A34"/>
    <a:srgbClr val="BF8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B72883-F1AB-40D0-BFF8-69C768618EDF}" v="150" dt="2024-05-27T21:34:13.62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8" autoAdjust="0"/>
    <p:restoredTop sz="96790" autoAdjust="0"/>
  </p:normalViewPr>
  <p:slideViewPr>
    <p:cSldViewPr snapToGrid="0" showGuides="1">
      <p:cViewPr>
        <p:scale>
          <a:sx n="70" d="100"/>
          <a:sy n="70" d="100"/>
        </p:scale>
        <p:origin x="732" y="-256"/>
      </p:cViewPr>
      <p:guideLst>
        <p:guide orient="horz" pos="436"/>
        <p:guide pos="461"/>
        <p:guide orient="horz" pos="1366"/>
        <p:guide orient="horz" pos="2931"/>
        <p:guide pos="2615"/>
        <p:guide orient="horz" pos="2092"/>
        <p:guide pos="2978"/>
        <p:guide orient="horz" pos="2704"/>
        <p:guide pos="4067"/>
        <p:guide orient="horz" pos="4042"/>
        <p:guide pos="1912"/>
        <p:guide pos="3908"/>
        <p:guide pos="4294"/>
        <p:guide pos="66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3.xml"/><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tableStyles" Target="tableStyles.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8.xml"/><Relationship Id="rId28" Type="http://schemas.openxmlformats.org/officeDocument/2006/relationships/slide" Target="slides/slide13.xml"/><Relationship Id="rId36" Type="http://schemas.microsoft.com/office/2015/10/relationships/revisionInfo" Target="revisionInfo.xml"/><Relationship Id="rId10" Type="http://schemas.openxmlformats.org/officeDocument/2006/relationships/slideMaster" Target="slideMasters/slideMaster9.xml"/><Relationship Id="rId19" Type="http://schemas.openxmlformats.org/officeDocument/2006/relationships/slide" Target="slides/slide4.xml"/><Relationship Id="rId31"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7.xml"/><Relationship Id="rId3"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ca Elizabeth Gaete Dell" userId="f97ec74d-f6fe-4bd4-baf0-988e50270674" providerId="ADAL" clId="{61B72883-F1AB-40D0-BFF8-69C768618EDF}"/>
    <pc:docChg chg="undo custSel modSld">
      <pc:chgData name="Veronica Elizabeth Gaete Dell" userId="f97ec74d-f6fe-4bd4-baf0-988e50270674" providerId="ADAL" clId="{61B72883-F1AB-40D0-BFF8-69C768618EDF}" dt="2024-05-27T21:41:25.039" v="938" actId="20577"/>
      <pc:docMkLst>
        <pc:docMk/>
      </pc:docMkLst>
      <pc:sldChg chg="modSp mod">
        <pc:chgData name="Veronica Elizabeth Gaete Dell" userId="f97ec74d-f6fe-4bd4-baf0-988e50270674" providerId="ADAL" clId="{61B72883-F1AB-40D0-BFF8-69C768618EDF}" dt="2024-05-16T16:27:59.002" v="16" actId="20577"/>
        <pc:sldMkLst>
          <pc:docMk/>
          <pc:sldMk cId="27139000" sldId="403"/>
        </pc:sldMkLst>
        <pc:spChg chg="mod">
          <ac:chgData name="Veronica Elizabeth Gaete Dell" userId="f97ec74d-f6fe-4bd4-baf0-988e50270674" providerId="ADAL" clId="{61B72883-F1AB-40D0-BFF8-69C768618EDF}" dt="2024-05-16T16:27:53.171" v="10" actId="20577"/>
          <ac:spMkLst>
            <pc:docMk/>
            <pc:sldMk cId="27139000" sldId="403"/>
            <ac:spMk id="2" creationId="{16882A6A-9A17-9849-8C40-F5A3CF3F3488}"/>
          </ac:spMkLst>
        </pc:spChg>
        <pc:spChg chg="mod">
          <ac:chgData name="Veronica Elizabeth Gaete Dell" userId="f97ec74d-f6fe-4bd4-baf0-988e50270674" providerId="ADAL" clId="{61B72883-F1AB-40D0-BFF8-69C768618EDF}" dt="2024-05-16T16:27:59.002" v="16" actId="20577"/>
          <ac:spMkLst>
            <pc:docMk/>
            <pc:sldMk cId="27139000" sldId="403"/>
            <ac:spMk id="7" creationId="{12124C4D-34C8-C183-00A6-C69AEA500610}"/>
          </ac:spMkLst>
        </pc:spChg>
      </pc:sldChg>
      <pc:sldChg chg="addSp delSp modSp mod">
        <pc:chgData name="Veronica Elizabeth Gaete Dell" userId="f97ec74d-f6fe-4bd4-baf0-988e50270674" providerId="ADAL" clId="{61B72883-F1AB-40D0-BFF8-69C768618EDF}" dt="2024-05-23T21:13:59.062" v="48" actId="20577"/>
        <pc:sldMkLst>
          <pc:docMk/>
          <pc:sldMk cId="3972281182" sldId="2147469836"/>
        </pc:sldMkLst>
        <pc:spChg chg="add mod">
          <ac:chgData name="Veronica Elizabeth Gaete Dell" userId="f97ec74d-f6fe-4bd4-baf0-988e50270674" providerId="ADAL" clId="{61B72883-F1AB-40D0-BFF8-69C768618EDF}" dt="2024-05-23T21:13:48.689" v="44" actId="20577"/>
          <ac:spMkLst>
            <pc:docMk/>
            <pc:sldMk cId="3972281182" sldId="2147469836"/>
            <ac:spMk id="2" creationId="{FA650D32-B133-2485-1663-8BD43D394913}"/>
          </ac:spMkLst>
        </pc:spChg>
        <pc:spChg chg="del">
          <ac:chgData name="Veronica Elizabeth Gaete Dell" userId="f97ec74d-f6fe-4bd4-baf0-988e50270674" providerId="ADAL" clId="{61B72883-F1AB-40D0-BFF8-69C768618EDF}" dt="2024-05-23T21:13:39.653" v="39" actId="478"/>
          <ac:spMkLst>
            <pc:docMk/>
            <pc:sldMk cId="3972281182" sldId="2147469836"/>
            <ac:spMk id="7" creationId="{6D5BEF08-ED0D-434D-B899-157DE91E6197}"/>
          </ac:spMkLst>
        </pc:spChg>
        <pc:spChg chg="mod">
          <ac:chgData name="Veronica Elizabeth Gaete Dell" userId="f97ec74d-f6fe-4bd4-baf0-988e50270674" providerId="ADAL" clId="{61B72883-F1AB-40D0-BFF8-69C768618EDF}" dt="2024-05-23T21:13:59.062" v="48" actId="20577"/>
          <ac:spMkLst>
            <pc:docMk/>
            <pc:sldMk cId="3972281182" sldId="2147469836"/>
            <ac:spMk id="8" creationId="{EBD4AA94-A456-4E78-8C47-1262CEBC0C36}"/>
          </ac:spMkLst>
        </pc:spChg>
      </pc:sldChg>
      <pc:sldChg chg="addSp delSp modSp mod">
        <pc:chgData name="Veronica Elizabeth Gaete Dell" userId="f97ec74d-f6fe-4bd4-baf0-988e50270674" providerId="ADAL" clId="{61B72883-F1AB-40D0-BFF8-69C768618EDF}" dt="2024-05-23T21:40:04.029" v="268" actId="20577"/>
        <pc:sldMkLst>
          <pc:docMk/>
          <pc:sldMk cId="2549325931" sldId="2147472122"/>
        </pc:sldMkLst>
        <pc:spChg chg="mod">
          <ac:chgData name="Veronica Elizabeth Gaete Dell" userId="f97ec74d-f6fe-4bd4-baf0-988e50270674" providerId="ADAL" clId="{61B72883-F1AB-40D0-BFF8-69C768618EDF}" dt="2024-05-23T21:40:04.029" v="268" actId="20577"/>
          <ac:spMkLst>
            <pc:docMk/>
            <pc:sldMk cId="2549325931" sldId="2147472122"/>
            <ac:spMk id="2" creationId="{FFFB7DAF-ACE6-C038-EC40-7EE0DBACE119}"/>
          </ac:spMkLst>
        </pc:spChg>
        <pc:spChg chg="mod">
          <ac:chgData name="Veronica Elizabeth Gaete Dell" userId="f97ec74d-f6fe-4bd4-baf0-988e50270674" providerId="ADAL" clId="{61B72883-F1AB-40D0-BFF8-69C768618EDF}" dt="2024-05-23T21:35:49.236" v="245" actId="20577"/>
          <ac:spMkLst>
            <pc:docMk/>
            <pc:sldMk cId="2549325931" sldId="2147472122"/>
            <ac:spMk id="11" creationId="{A6E94D3E-A64B-DEC6-F928-9B3FC23953BD}"/>
          </ac:spMkLst>
        </pc:spChg>
        <pc:spChg chg="mod">
          <ac:chgData name="Veronica Elizabeth Gaete Dell" userId="f97ec74d-f6fe-4bd4-baf0-988e50270674" providerId="ADAL" clId="{61B72883-F1AB-40D0-BFF8-69C768618EDF}" dt="2024-05-23T21:34:26.096" v="191" actId="20577"/>
          <ac:spMkLst>
            <pc:docMk/>
            <pc:sldMk cId="2549325931" sldId="2147472122"/>
            <ac:spMk id="13" creationId="{2F4DCCA3-9D3B-CC21-EF8C-6D7C8D2FAD6D}"/>
          </ac:spMkLst>
        </pc:spChg>
        <pc:spChg chg="mod">
          <ac:chgData name="Veronica Elizabeth Gaete Dell" userId="f97ec74d-f6fe-4bd4-baf0-988e50270674" providerId="ADAL" clId="{61B72883-F1AB-40D0-BFF8-69C768618EDF}" dt="2024-05-23T21:35:22.949" v="201" actId="20577"/>
          <ac:spMkLst>
            <pc:docMk/>
            <pc:sldMk cId="2549325931" sldId="2147472122"/>
            <ac:spMk id="14" creationId="{2A73EC8F-9DF3-4F82-FC0F-49FA76BEB5D6}"/>
          </ac:spMkLst>
        </pc:spChg>
        <pc:spChg chg="mod">
          <ac:chgData name="Veronica Elizabeth Gaete Dell" userId="f97ec74d-f6fe-4bd4-baf0-988e50270674" providerId="ADAL" clId="{61B72883-F1AB-40D0-BFF8-69C768618EDF}" dt="2024-05-23T21:35:16.951" v="198" actId="20577"/>
          <ac:spMkLst>
            <pc:docMk/>
            <pc:sldMk cId="2549325931" sldId="2147472122"/>
            <ac:spMk id="15" creationId="{7B366D34-1B40-4D57-05BD-7F820D574265}"/>
          </ac:spMkLst>
        </pc:spChg>
        <pc:spChg chg="mod">
          <ac:chgData name="Veronica Elizabeth Gaete Dell" userId="f97ec74d-f6fe-4bd4-baf0-988e50270674" providerId="ADAL" clId="{61B72883-F1AB-40D0-BFF8-69C768618EDF}" dt="2024-05-23T21:39:29.968" v="266" actId="20577"/>
          <ac:spMkLst>
            <pc:docMk/>
            <pc:sldMk cId="2549325931" sldId="2147472122"/>
            <ac:spMk id="35" creationId="{A4473F4A-4B98-D39C-27B9-EA39AFED28B7}"/>
          </ac:spMkLst>
        </pc:spChg>
        <pc:spChg chg="mod">
          <ac:chgData name="Veronica Elizabeth Gaete Dell" userId="f97ec74d-f6fe-4bd4-baf0-988e50270674" providerId="ADAL" clId="{61B72883-F1AB-40D0-BFF8-69C768618EDF}" dt="2024-05-23T21:37:07.616" v="247" actId="113"/>
          <ac:spMkLst>
            <pc:docMk/>
            <pc:sldMk cId="2549325931" sldId="2147472122"/>
            <ac:spMk id="51" creationId="{06AF861C-DD19-4AF7-85FB-2740D859BD3B}"/>
          </ac:spMkLst>
        </pc:spChg>
        <pc:spChg chg="mod">
          <ac:chgData name="Veronica Elizabeth Gaete Dell" userId="f97ec74d-f6fe-4bd4-baf0-988e50270674" providerId="ADAL" clId="{61B72883-F1AB-40D0-BFF8-69C768618EDF}" dt="2024-05-23T21:38:38.738" v="258" actId="20577"/>
          <ac:spMkLst>
            <pc:docMk/>
            <pc:sldMk cId="2549325931" sldId="2147472122"/>
            <ac:spMk id="54" creationId="{EFA4517E-2889-4CEE-B9D3-F98C72B0FA9A}"/>
          </ac:spMkLst>
        </pc:spChg>
        <pc:graphicFrameChg chg="mod modGraphic">
          <ac:chgData name="Veronica Elizabeth Gaete Dell" userId="f97ec74d-f6fe-4bd4-baf0-988e50270674" providerId="ADAL" clId="{61B72883-F1AB-40D0-BFF8-69C768618EDF}" dt="2024-05-23T21:31:19.400" v="174" actId="1076"/>
          <ac:graphicFrameMkLst>
            <pc:docMk/>
            <pc:sldMk cId="2549325931" sldId="2147472122"/>
            <ac:graphicFrameMk id="4" creationId="{FCEF9522-9A7F-7B4A-69B9-D0ABA5696F00}"/>
          </ac:graphicFrameMkLst>
        </pc:graphicFrameChg>
        <pc:graphicFrameChg chg="del">
          <ac:chgData name="Veronica Elizabeth Gaete Dell" userId="f97ec74d-f6fe-4bd4-baf0-988e50270674" providerId="ADAL" clId="{61B72883-F1AB-40D0-BFF8-69C768618EDF}" dt="2024-05-23T21:23:06.977" v="128" actId="478"/>
          <ac:graphicFrameMkLst>
            <pc:docMk/>
            <pc:sldMk cId="2549325931" sldId="2147472122"/>
            <ac:graphicFrameMk id="17" creationId="{576F479A-E865-5A47-EF16-25ED719FBC5F}"/>
          </ac:graphicFrameMkLst>
        </pc:graphicFrameChg>
        <pc:graphicFrameChg chg="del">
          <ac:chgData name="Veronica Elizabeth Gaete Dell" userId="f97ec74d-f6fe-4bd4-baf0-988e50270674" providerId="ADAL" clId="{61B72883-F1AB-40D0-BFF8-69C768618EDF}" dt="2024-05-23T21:33:51.337" v="179" actId="478"/>
          <ac:graphicFrameMkLst>
            <pc:docMk/>
            <pc:sldMk cId="2549325931" sldId="2147472122"/>
            <ac:graphicFrameMk id="18" creationId="{C2ED9BA9-8401-C515-B08D-50D7430F2282}"/>
          </ac:graphicFrameMkLst>
        </pc:graphicFrameChg>
        <pc:graphicFrameChg chg="add mod ord modGraphic">
          <ac:chgData name="Veronica Elizabeth Gaete Dell" userId="f97ec74d-f6fe-4bd4-baf0-988e50270674" providerId="ADAL" clId="{61B72883-F1AB-40D0-BFF8-69C768618EDF}" dt="2024-05-23T21:30:31.076" v="167" actId="167"/>
          <ac:graphicFrameMkLst>
            <pc:docMk/>
            <pc:sldMk cId="2549325931" sldId="2147472122"/>
            <ac:graphicFrameMk id="20" creationId="{748290AB-99ED-43D7-6B5B-238EE57BB494}"/>
          </ac:graphicFrameMkLst>
        </pc:graphicFrameChg>
        <pc:graphicFrameChg chg="del mod ord">
          <ac:chgData name="Veronica Elizabeth Gaete Dell" userId="f97ec74d-f6fe-4bd4-baf0-988e50270674" providerId="ADAL" clId="{61B72883-F1AB-40D0-BFF8-69C768618EDF}" dt="2024-05-23T21:29:16.866" v="156" actId="478"/>
          <ac:graphicFrameMkLst>
            <pc:docMk/>
            <pc:sldMk cId="2549325931" sldId="2147472122"/>
            <ac:graphicFrameMk id="88" creationId="{930A6272-4DFA-4DEC-8F58-A4E641C32344}"/>
          </ac:graphicFrameMkLst>
        </pc:graphicFrameChg>
        <pc:picChg chg="add del mod">
          <ac:chgData name="Veronica Elizabeth Gaete Dell" userId="f97ec74d-f6fe-4bd4-baf0-988e50270674" providerId="ADAL" clId="{61B72883-F1AB-40D0-BFF8-69C768618EDF}" dt="2024-05-23T21:23:59.711" v="140" actId="478"/>
          <ac:picMkLst>
            <pc:docMk/>
            <pc:sldMk cId="2549325931" sldId="2147472122"/>
            <ac:picMk id="7" creationId="{4A78DD3B-025E-1EA2-5C14-ED3C30C82B50}"/>
          </ac:picMkLst>
        </pc:picChg>
        <pc:picChg chg="add del mod">
          <ac:chgData name="Veronica Elizabeth Gaete Dell" userId="f97ec74d-f6fe-4bd4-baf0-988e50270674" providerId="ADAL" clId="{61B72883-F1AB-40D0-BFF8-69C768618EDF}" dt="2024-05-23T21:24:42.931" v="143" actId="478"/>
          <ac:picMkLst>
            <pc:docMk/>
            <pc:sldMk cId="2549325931" sldId="2147472122"/>
            <ac:picMk id="16" creationId="{4E785218-99E9-D4F1-5854-C4688867D1ED}"/>
          </ac:picMkLst>
        </pc:picChg>
        <pc:picChg chg="add mod">
          <ac:chgData name="Veronica Elizabeth Gaete Dell" userId="f97ec74d-f6fe-4bd4-baf0-988e50270674" providerId="ADAL" clId="{61B72883-F1AB-40D0-BFF8-69C768618EDF}" dt="2024-05-23T21:31:00.201" v="173" actId="14100"/>
          <ac:picMkLst>
            <pc:docMk/>
            <pc:sldMk cId="2549325931" sldId="2147472122"/>
            <ac:picMk id="19" creationId="{BC6EB67E-1406-FCA6-245D-6D75AA391D96}"/>
          </ac:picMkLst>
        </pc:picChg>
        <pc:picChg chg="add mod">
          <ac:chgData name="Veronica Elizabeth Gaete Dell" userId="f97ec74d-f6fe-4bd4-baf0-988e50270674" providerId="ADAL" clId="{61B72883-F1AB-40D0-BFF8-69C768618EDF}" dt="2024-05-23T21:34:13.919" v="183" actId="14100"/>
          <ac:picMkLst>
            <pc:docMk/>
            <pc:sldMk cId="2549325931" sldId="2147472122"/>
            <ac:picMk id="21" creationId="{D4C7C2F8-A504-E049-1A6A-F309277083F7}"/>
          </ac:picMkLst>
        </pc:picChg>
      </pc:sldChg>
      <pc:sldChg chg="addSp delSp modSp mod">
        <pc:chgData name="Veronica Elizabeth Gaete Dell" userId="f97ec74d-f6fe-4bd4-baf0-988e50270674" providerId="ADAL" clId="{61B72883-F1AB-40D0-BFF8-69C768618EDF}" dt="2024-05-23T22:02:02.436" v="424" actId="113"/>
        <pc:sldMkLst>
          <pc:docMk/>
          <pc:sldMk cId="269234596" sldId="2147472124"/>
        </pc:sldMkLst>
        <pc:spChg chg="del">
          <ac:chgData name="Veronica Elizabeth Gaete Dell" userId="f97ec74d-f6fe-4bd4-baf0-988e50270674" providerId="ADAL" clId="{61B72883-F1AB-40D0-BFF8-69C768618EDF}" dt="2024-05-23T21:11:13.280" v="23" actId="478"/>
          <ac:spMkLst>
            <pc:docMk/>
            <pc:sldMk cId="269234596" sldId="2147472124"/>
            <ac:spMk id="2" creationId="{00000000-0000-0000-0000-000000000000}"/>
          </ac:spMkLst>
        </pc:spChg>
        <pc:spChg chg="add del mod">
          <ac:chgData name="Veronica Elizabeth Gaete Dell" userId="f97ec74d-f6fe-4bd4-baf0-988e50270674" providerId="ADAL" clId="{61B72883-F1AB-40D0-BFF8-69C768618EDF}" dt="2024-05-23T21:11:16.605" v="24" actId="478"/>
          <ac:spMkLst>
            <pc:docMk/>
            <pc:sldMk cId="269234596" sldId="2147472124"/>
            <ac:spMk id="15" creationId="{19571570-418A-02F2-3F24-E1910C9DD4D4}"/>
          </ac:spMkLst>
        </pc:spChg>
        <pc:spChg chg="add mod">
          <ac:chgData name="Veronica Elizabeth Gaete Dell" userId="f97ec74d-f6fe-4bd4-baf0-988e50270674" providerId="ADAL" clId="{61B72883-F1AB-40D0-BFF8-69C768618EDF}" dt="2024-05-23T21:11:38.511" v="27"/>
          <ac:spMkLst>
            <pc:docMk/>
            <pc:sldMk cId="269234596" sldId="2147472124"/>
            <ac:spMk id="24" creationId="{B7D5C578-1B1A-14FB-9619-3D475BEDB2DC}"/>
          </ac:spMkLst>
        </pc:spChg>
        <pc:spChg chg="mod">
          <ac:chgData name="Veronica Elizabeth Gaete Dell" userId="f97ec74d-f6fe-4bd4-baf0-988e50270674" providerId="ADAL" clId="{61B72883-F1AB-40D0-BFF8-69C768618EDF}" dt="2024-05-23T21:56:07.702" v="414" actId="20577"/>
          <ac:spMkLst>
            <pc:docMk/>
            <pc:sldMk cId="269234596" sldId="2147472124"/>
            <ac:spMk id="25" creationId="{63327B0D-B0E4-ED03-E509-4A5048CBB739}"/>
          </ac:spMkLst>
        </pc:spChg>
        <pc:spChg chg="mod">
          <ac:chgData name="Veronica Elizabeth Gaete Dell" userId="f97ec74d-f6fe-4bd4-baf0-988e50270674" providerId="ADAL" clId="{61B72883-F1AB-40D0-BFF8-69C768618EDF}" dt="2024-05-23T21:55:58.348" v="408" actId="20577"/>
          <ac:spMkLst>
            <pc:docMk/>
            <pc:sldMk cId="269234596" sldId="2147472124"/>
            <ac:spMk id="26" creationId="{1CFCF6AA-C506-E157-333A-B457DD533763}"/>
          </ac:spMkLst>
        </pc:spChg>
        <pc:spChg chg="add mod">
          <ac:chgData name="Veronica Elizabeth Gaete Dell" userId="f97ec74d-f6fe-4bd4-baf0-988e50270674" providerId="ADAL" clId="{61B72883-F1AB-40D0-BFF8-69C768618EDF}" dt="2024-05-23T21:11:38.511" v="27"/>
          <ac:spMkLst>
            <pc:docMk/>
            <pc:sldMk cId="269234596" sldId="2147472124"/>
            <ac:spMk id="27" creationId="{424461C4-F323-8BEB-3EDE-6BAD30EAD636}"/>
          </ac:spMkLst>
        </pc:spChg>
        <pc:spChg chg="add mod">
          <ac:chgData name="Veronica Elizabeth Gaete Dell" userId="f97ec74d-f6fe-4bd4-baf0-988e50270674" providerId="ADAL" clId="{61B72883-F1AB-40D0-BFF8-69C768618EDF}" dt="2024-05-23T21:11:38.511" v="27"/>
          <ac:spMkLst>
            <pc:docMk/>
            <pc:sldMk cId="269234596" sldId="2147472124"/>
            <ac:spMk id="29" creationId="{B65A5E48-5840-C714-A0B5-6E8B077FBC26}"/>
          </ac:spMkLst>
        </pc:spChg>
        <pc:spChg chg="add mod">
          <ac:chgData name="Veronica Elizabeth Gaete Dell" userId="f97ec74d-f6fe-4bd4-baf0-988e50270674" providerId="ADAL" clId="{61B72883-F1AB-40D0-BFF8-69C768618EDF}" dt="2024-05-23T21:54:59.734" v="380" actId="1035"/>
          <ac:spMkLst>
            <pc:docMk/>
            <pc:sldMk cId="269234596" sldId="2147472124"/>
            <ac:spMk id="31" creationId="{8F59F38A-99E9-C116-D8F2-F859A71AA814}"/>
          </ac:spMkLst>
        </pc:spChg>
        <pc:spChg chg="del">
          <ac:chgData name="Veronica Elizabeth Gaete Dell" userId="f97ec74d-f6fe-4bd4-baf0-988e50270674" providerId="ADAL" clId="{61B72883-F1AB-40D0-BFF8-69C768618EDF}" dt="2024-05-23T21:11:26.224" v="26" actId="478"/>
          <ac:spMkLst>
            <pc:docMk/>
            <pc:sldMk cId="269234596" sldId="2147472124"/>
            <ac:spMk id="33" creationId="{102A1E75-F365-3A3C-FD10-9B9FE666FA4E}"/>
          </ac:spMkLst>
        </pc:spChg>
        <pc:spChg chg="del">
          <ac:chgData name="Veronica Elizabeth Gaete Dell" userId="f97ec74d-f6fe-4bd4-baf0-988e50270674" providerId="ADAL" clId="{61B72883-F1AB-40D0-BFF8-69C768618EDF}" dt="2024-05-23T21:11:26.224" v="26" actId="478"/>
          <ac:spMkLst>
            <pc:docMk/>
            <pc:sldMk cId="269234596" sldId="2147472124"/>
            <ac:spMk id="34" creationId="{C2320072-0FCB-A3DE-1894-69F1AFC5195D}"/>
          </ac:spMkLst>
        </pc:spChg>
        <pc:spChg chg="mod">
          <ac:chgData name="Veronica Elizabeth Gaete Dell" userId="f97ec74d-f6fe-4bd4-baf0-988e50270674" providerId="ADAL" clId="{61B72883-F1AB-40D0-BFF8-69C768618EDF}" dt="2024-05-23T21:57:08.175" v="415"/>
          <ac:spMkLst>
            <pc:docMk/>
            <pc:sldMk cId="269234596" sldId="2147472124"/>
            <ac:spMk id="46" creationId="{2AA8E7F3-0C60-4220-8F00-B57C0FB5138C}"/>
          </ac:spMkLst>
        </pc:spChg>
        <pc:spChg chg="del">
          <ac:chgData name="Veronica Elizabeth Gaete Dell" userId="f97ec74d-f6fe-4bd4-baf0-988e50270674" providerId="ADAL" clId="{61B72883-F1AB-40D0-BFF8-69C768618EDF}" dt="2024-05-23T21:54:50.403" v="351" actId="478"/>
          <ac:spMkLst>
            <pc:docMk/>
            <pc:sldMk cId="269234596" sldId="2147472124"/>
            <ac:spMk id="56" creationId="{50297CC3-8F8E-B989-1DBE-85ACEA78B140}"/>
          </ac:spMkLst>
        </pc:spChg>
        <pc:spChg chg="mod">
          <ac:chgData name="Veronica Elizabeth Gaete Dell" userId="f97ec74d-f6fe-4bd4-baf0-988e50270674" providerId="ADAL" clId="{61B72883-F1AB-40D0-BFF8-69C768618EDF}" dt="2024-05-23T22:02:02.436" v="424" actId="113"/>
          <ac:spMkLst>
            <pc:docMk/>
            <pc:sldMk cId="269234596" sldId="2147472124"/>
            <ac:spMk id="62" creationId="{B7D88A82-A0DF-A1DF-C6A1-2EE82AEC9C93}"/>
          </ac:spMkLst>
        </pc:spChg>
        <pc:spChg chg="del">
          <ac:chgData name="Veronica Elizabeth Gaete Dell" userId="f97ec74d-f6fe-4bd4-baf0-988e50270674" providerId="ADAL" clId="{61B72883-F1AB-40D0-BFF8-69C768618EDF}" dt="2024-05-23T21:11:26.224" v="26" actId="478"/>
          <ac:spMkLst>
            <pc:docMk/>
            <pc:sldMk cId="269234596" sldId="2147472124"/>
            <ac:spMk id="75" creationId="{5C3F25B1-40C5-46DC-8138-4DD989D08A00}"/>
          </ac:spMkLst>
        </pc:spChg>
        <pc:spChg chg="mod">
          <ac:chgData name="Veronica Elizabeth Gaete Dell" userId="f97ec74d-f6fe-4bd4-baf0-988e50270674" providerId="ADAL" clId="{61B72883-F1AB-40D0-BFF8-69C768618EDF}" dt="2024-05-23T21:55:25.539" v="388" actId="20577"/>
          <ac:spMkLst>
            <pc:docMk/>
            <pc:sldMk cId="269234596" sldId="2147472124"/>
            <ac:spMk id="78" creationId="{2CF48494-B6C6-4DC7-BF4C-A6A59AF872D3}"/>
          </ac:spMkLst>
        </pc:spChg>
        <pc:spChg chg="mod">
          <ac:chgData name="Veronica Elizabeth Gaete Dell" userId="f97ec74d-f6fe-4bd4-baf0-988e50270674" providerId="ADAL" clId="{61B72883-F1AB-40D0-BFF8-69C768618EDF}" dt="2024-05-23T21:55:32.963" v="389" actId="1076"/>
          <ac:spMkLst>
            <pc:docMk/>
            <pc:sldMk cId="269234596" sldId="2147472124"/>
            <ac:spMk id="99" creationId="{4BEF0209-CF79-44E6-B721-22BBAA138856}"/>
          </ac:spMkLst>
        </pc:spChg>
        <pc:picChg chg="add mod">
          <ac:chgData name="Veronica Elizabeth Gaete Dell" userId="f97ec74d-f6fe-4bd4-baf0-988e50270674" providerId="ADAL" clId="{61B72883-F1AB-40D0-BFF8-69C768618EDF}" dt="2024-05-23T21:11:18.945" v="25"/>
          <ac:picMkLst>
            <pc:docMk/>
            <pc:sldMk cId="269234596" sldId="2147472124"/>
            <ac:picMk id="23" creationId="{E9CEE695-65CF-DB4D-FF20-C247686CC3A9}"/>
          </ac:picMkLst>
        </pc:picChg>
        <pc:cxnChg chg="mod">
          <ac:chgData name="Veronica Elizabeth Gaete Dell" userId="f97ec74d-f6fe-4bd4-baf0-988e50270674" providerId="ADAL" clId="{61B72883-F1AB-40D0-BFF8-69C768618EDF}" dt="2024-05-23T22:01:43.948" v="421" actId="1076"/>
          <ac:cxnSpMkLst>
            <pc:docMk/>
            <pc:sldMk cId="269234596" sldId="2147472124"/>
            <ac:cxnSpMk id="14" creationId="{7F772C00-FE76-1C52-FF36-AFA91A319FBD}"/>
          </ac:cxnSpMkLst>
        </pc:cxnChg>
      </pc:sldChg>
      <pc:sldChg chg="addSp delSp modSp mod">
        <pc:chgData name="Veronica Elizabeth Gaete Dell" userId="f97ec74d-f6fe-4bd4-baf0-988e50270674" providerId="ADAL" clId="{61B72883-F1AB-40D0-BFF8-69C768618EDF}" dt="2024-05-27T21:03:23.909" v="465"/>
        <pc:sldMkLst>
          <pc:docMk/>
          <pc:sldMk cId="700191959" sldId="2147472125"/>
        </pc:sldMkLst>
        <pc:spChg chg="del">
          <ac:chgData name="Veronica Elizabeth Gaete Dell" userId="f97ec74d-f6fe-4bd4-baf0-988e50270674" providerId="ADAL" clId="{61B72883-F1AB-40D0-BFF8-69C768618EDF}" dt="2024-05-23T21:12:39.300" v="34" actId="478"/>
          <ac:spMkLst>
            <pc:docMk/>
            <pc:sldMk cId="700191959" sldId="2147472125"/>
            <ac:spMk id="2" creationId="{00000000-0000-0000-0000-000000000000}"/>
          </ac:spMkLst>
        </pc:spChg>
        <pc:spChg chg="del">
          <ac:chgData name="Veronica Elizabeth Gaete Dell" userId="f97ec74d-f6fe-4bd4-baf0-988e50270674" providerId="ADAL" clId="{61B72883-F1AB-40D0-BFF8-69C768618EDF}" dt="2024-05-23T21:12:58.930" v="37" actId="478"/>
          <ac:spMkLst>
            <pc:docMk/>
            <pc:sldMk cId="700191959" sldId="2147472125"/>
            <ac:spMk id="17" creationId="{1E4ADDA0-B14F-6CE6-9343-B7C97914C14E}"/>
          </ac:spMkLst>
        </pc:spChg>
        <pc:spChg chg="add del mod">
          <ac:chgData name="Veronica Elizabeth Gaete Dell" userId="f97ec74d-f6fe-4bd4-baf0-988e50270674" providerId="ADAL" clId="{61B72883-F1AB-40D0-BFF8-69C768618EDF}" dt="2024-05-23T21:12:52.541" v="35" actId="478"/>
          <ac:spMkLst>
            <pc:docMk/>
            <pc:sldMk cId="700191959" sldId="2147472125"/>
            <ac:spMk id="20" creationId="{5BBF2719-B0B6-C7D6-DE60-E5DFF9BE9E5B}"/>
          </ac:spMkLst>
        </pc:spChg>
        <pc:spChg chg="add mod">
          <ac:chgData name="Veronica Elizabeth Gaete Dell" userId="f97ec74d-f6fe-4bd4-baf0-988e50270674" providerId="ADAL" clId="{61B72883-F1AB-40D0-BFF8-69C768618EDF}" dt="2024-05-23T21:12:54.901" v="36"/>
          <ac:spMkLst>
            <pc:docMk/>
            <pc:sldMk cId="700191959" sldId="2147472125"/>
            <ac:spMk id="21" creationId="{1F07ABE1-D33A-9F8B-ECA8-48ABA0D91668}"/>
          </ac:spMkLst>
        </pc:spChg>
        <pc:spChg chg="add mod">
          <ac:chgData name="Veronica Elizabeth Gaete Dell" userId="f97ec74d-f6fe-4bd4-baf0-988e50270674" providerId="ADAL" clId="{61B72883-F1AB-40D0-BFF8-69C768618EDF}" dt="2024-05-23T21:13:09.157" v="38"/>
          <ac:spMkLst>
            <pc:docMk/>
            <pc:sldMk cId="700191959" sldId="2147472125"/>
            <ac:spMk id="22" creationId="{34E2FD25-9B6A-524C-323E-2A91891F6416}"/>
          </ac:spMkLst>
        </pc:spChg>
        <pc:spChg chg="mod">
          <ac:chgData name="Veronica Elizabeth Gaete Dell" userId="f97ec74d-f6fe-4bd4-baf0-988e50270674" providerId="ADAL" clId="{61B72883-F1AB-40D0-BFF8-69C768618EDF}" dt="2024-05-27T21:02:27.439" v="464"/>
          <ac:spMkLst>
            <pc:docMk/>
            <pc:sldMk cId="700191959" sldId="2147472125"/>
            <ac:spMk id="46" creationId="{2AA8E7F3-0C60-4220-8F00-B57C0FB5138C}"/>
          </ac:spMkLst>
        </pc:spChg>
        <pc:spChg chg="mod">
          <ac:chgData name="Veronica Elizabeth Gaete Dell" userId="f97ec74d-f6fe-4bd4-baf0-988e50270674" providerId="ADAL" clId="{61B72883-F1AB-40D0-BFF8-69C768618EDF}" dt="2024-05-27T21:03:23.909" v="465"/>
          <ac:spMkLst>
            <pc:docMk/>
            <pc:sldMk cId="700191959" sldId="2147472125"/>
            <ac:spMk id="72" creationId="{A0D03A78-6147-4301-8A12-3AA55BC373F6}"/>
          </ac:spMkLst>
        </pc:spChg>
      </pc:sldChg>
      <pc:sldChg chg="addSp delSp modSp mod">
        <pc:chgData name="Veronica Elizabeth Gaete Dell" userId="f97ec74d-f6fe-4bd4-baf0-988e50270674" providerId="ADAL" clId="{61B72883-F1AB-40D0-BFF8-69C768618EDF}" dt="2024-05-27T21:01:20.712" v="463" actId="20577"/>
        <pc:sldMkLst>
          <pc:docMk/>
          <pc:sldMk cId="1363250642" sldId="2147472127"/>
        </pc:sldMkLst>
        <pc:spChg chg="del">
          <ac:chgData name="Veronica Elizabeth Gaete Dell" userId="f97ec74d-f6fe-4bd4-baf0-988e50270674" providerId="ADAL" clId="{61B72883-F1AB-40D0-BFF8-69C768618EDF}" dt="2024-05-23T21:11:47.683" v="28" actId="478"/>
          <ac:spMkLst>
            <pc:docMk/>
            <pc:sldMk cId="1363250642" sldId="2147472127"/>
            <ac:spMk id="2" creationId="{00000000-0000-0000-0000-000000000000}"/>
          </ac:spMkLst>
        </pc:spChg>
        <pc:spChg chg="del">
          <ac:chgData name="Veronica Elizabeth Gaete Dell" userId="f97ec74d-f6fe-4bd4-baf0-988e50270674" providerId="ADAL" clId="{61B72883-F1AB-40D0-BFF8-69C768618EDF}" dt="2024-05-23T21:12:17.901" v="32" actId="478"/>
          <ac:spMkLst>
            <pc:docMk/>
            <pc:sldMk cId="1363250642" sldId="2147472127"/>
            <ac:spMk id="19" creationId="{5038B8C5-47E9-10EE-7EE2-C184C9947B8F}"/>
          </ac:spMkLst>
        </pc:spChg>
        <pc:spChg chg="add del mod">
          <ac:chgData name="Veronica Elizabeth Gaete Dell" userId="f97ec74d-f6fe-4bd4-baf0-988e50270674" providerId="ADAL" clId="{61B72883-F1AB-40D0-BFF8-69C768618EDF}" dt="2024-05-23T21:11:50.831" v="29" actId="478"/>
          <ac:spMkLst>
            <pc:docMk/>
            <pc:sldMk cId="1363250642" sldId="2147472127"/>
            <ac:spMk id="31" creationId="{F0771796-8F06-4A9C-EA49-AB4C21D30767}"/>
          </ac:spMkLst>
        </pc:spChg>
        <pc:spChg chg="add mod">
          <ac:chgData name="Veronica Elizabeth Gaete Dell" userId="f97ec74d-f6fe-4bd4-baf0-988e50270674" providerId="ADAL" clId="{61B72883-F1AB-40D0-BFF8-69C768618EDF}" dt="2024-05-23T21:12:11.559" v="31" actId="1076"/>
          <ac:spMkLst>
            <pc:docMk/>
            <pc:sldMk cId="1363250642" sldId="2147472127"/>
            <ac:spMk id="33" creationId="{5D19B9F1-975D-3505-0FAE-8DB16DF24CF8}"/>
          </ac:spMkLst>
        </pc:spChg>
        <pc:spChg chg="add mod">
          <ac:chgData name="Veronica Elizabeth Gaete Dell" userId="f97ec74d-f6fe-4bd4-baf0-988e50270674" providerId="ADAL" clId="{61B72883-F1AB-40D0-BFF8-69C768618EDF}" dt="2024-05-23T21:12:31.007" v="33"/>
          <ac:spMkLst>
            <pc:docMk/>
            <pc:sldMk cId="1363250642" sldId="2147472127"/>
            <ac:spMk id="34" creationId="{948A63C4-0126-DCD8-6017-6429520EB866}"/>
          </ac:spMkLst>
        </pc:spChg>
        <pc:spChg chg="add mod">
          <ac:chgData name="Veronica Elizabeth Gaete Dell" userId="f97ec74d-f6fe-4bd4-baf0-988e50270674" providerId="ADAL" clId="{61B72883-F1AB-40D0-BFF8-69C768618EDF}" dt="2024-05-23T21:12:31.007" v="33"/>
          <ac:spMkLst>
            <pc:docMk/>
            <pc:sldMk cId="1363250642" sldId="2147472127"/>
            <ac:spMk id="36" creationId="{F1D7F418-2C61-386B-B694-1A2781AFDB96}"/>
          </ac:spMkLst>
        </pc:spChg>
        <pc:spChg chg="add mod">
          <ac:chgData name="Veronica Elizabeth Gaete Dell" userId="f97ec74d-f6fe-4bd4-baf0-988e50270674" providerId="ADAL" clId="{61B72883-F1AB-40D0-BFF8-69C768618EDF}" dt="2024-05-23T21:12:31.007" v="33"/>
          <ac:spMkLst>
            <pc:docMk/>
            <pc:sldMk cId="1363250642" sldId="2147472127"/>
            <ac:spMk id="38" creationId="{E5DD2CF4-87FC-E00D-159E-C9A3C13D7F0C}"/>
          </ac:spMkLst>
        </pc:spChg>
        <pc:spChg chg="del">
          <ac:chgData name="Veronica Elizabeth Gaete Dell" userId="f97ec74d-f6fe-4bd4-baf0-988e50270674" providerId="ADAL" clId="{61B72883-F1AB-40D0-BFF8-69C768618EDF}" dt="2024-05-23T21:12:17.901" v="32" actId="478"/>
          <ac:spMkLst>
            <pc:docMk/>
            <pc:sldMk cId="1363250642" sldId="2147472127"/>
            <ac:spMk id="41" creationId="{39FA8F11-A462-E994-137C-6C03CD96F4DE}"/>
          </ac:spMkLst>
        </pc:spChg>
        <pc:spChg chg="mod">
          <ac:chgData name="Veronica Elizabeth Gaete Dell" userId="f97ec74d-f6fe-4bd4-baf0-988e50270674" providerId="ADAL" clId="{61B72883-F1AB-40D0-BFF8-69C768618EDF}" dt="2024-05-23T22:02:49.396" v="427" actId="1076"/>
          <ac:spMkLst>
            <pc:docMk/>
            <pc:sldMk cId="1363250642" sldId="2147472127"/>
            <ac:spMk id="46" creationId="{2AA8E7F3-0C60-4220-8F00-B57C0FB5138C}"/>
          </ac:spMkLst>
        </pc:spChg>
        <pc:spChg chg="mod">
          <ac:chgData name="Veronica Elizabeth Gaete Dell" userId="f97ec74d-f6fe-4bd4-baf0-988e50270674" providerId="ADAL" clId="{61B72883-F1AB-40D0-BFF8-69C768618EDF}" dt="2024-05-27T21:01:20.712" v="463" actId="20577"/>
          <ac:spMkLst>
            <pc:docMk/>
            <pc:sldMk cId="1363250642" sldId="2147472127"/>
            <ac:spMk id="72" creationId="{A0D03A78-6147-4301-8A12-3AA55BC373F6}"/>
          </ac:spMkLst>
        </pc:spChg>
        <pc:spChg chg="del">
          <ac:chgData name="Veronica Elizabeth Gaete Dell" userId="f97ec74d-f6fe-4bd4-baf0-988e50270674" providerId="ADAL" clId="{61B72883-F1AB-40D0-BFF8-69C768618EDF}" dt="2024-05-23T21:12:17.901" v="32" actId="478"/>
          <ac:spMkLst>
            <pc:docMk/>
            <pc:sldMk cId="1363250642" sldId="2147472127"/>
            <ac:spMk id="75" creationId="{5C3F25B1-40C5-46DC-8138-4DD989D08A00}"/>
          </ac:spMkLst>
        </pc:spChg>
        <pc:cxnChg chg="mod">
          <ac:chgData name="Veronica Elizabeth Gaete Dell" userId="f97ec74d-f6fe-4bd4-baf0-988e50270674" providerId="ADAL" clId="{61B72883-F1AB-40D0-BFF8-69C768618EDF}" dt="2024-05-27T21:00:51.882" v="446" actId="1076"/>
          <ac:cxnSpMkLst>
            <pc:docMk/>
            <pc:sldMk cId="1363250642" sldId="2147472127"/>
            <ac:cxnSpMk id="21" creationId="{3CCAE05F-8EE8-9DA8-223D-DED8D38F2D45}"/>
          </ac:cxnSpMkLst>
        </pc:cxnChg>
        <pc:cxnChg chg="mod">
          <ac:chgData name="Veronica Elizabeth Gaete Dell" userId="f97ec74d-f6fe-4bd4-baf0-988e50270674" providerId="ADAL" clId="{61B72883-F1AB-40D0-BFF8-69C768618EDF}" dt="2024-05-27T21:00:39.686" v="443" actId="1076"/>
          <ac:cxnSpMkLst>
            <pc:docMk/>
            <pc:sldMk cId="1363250642" sldId="2147472127"/>
            <ac:cxnSpMk id="74" creationId="{02ED398D-7621-47F9-A28C-DD35E1DD2CBC}"/>
          </ac:cxnSpMkLst>
        </pc:cxnChg>
      </pc:sldChg>
      <pc:sldChg chg="addSp delSp modSp mod">
        <pc:chgData name="Veronica Elizabeth Gaete Dell" userId="f97ec74d-f6fe-4bd4-baf0-988e50270674" providerId="ADAL" clId="{61B72883-F1AB-40D0-BFF8-69C768618EDF}" dt="2024-05-23T21:54:15.738" v="350" actId="20577"/>
        <pc:sldMkLst>
          <pc:docMk/>
          <pc:sldMk cId="395454828" sldId="2147472144"/>
        </pc:sldMkLst>
        <pc:spChg chg="del">
          <ac:chgData name="Veronica Elizabeth Gaete Dell" userId="f97ec74d-f6fe-4bd4-baf0-988e50270674" providerId="ADAL" clId="{61B72883-F1AB-40D0-BFF8-69C768618EDF}" dt="2024-05-23T21:10:07.915" v="18" actId="478"/>
          <ac:spMkLst>
            <pc:docMk/>
            <pc:sldMk cId="395454828" sldId="2147472144"/>
            <ac:spMk id="2" creationId="{00000000-0000-0000-0000-000000000000}"/>
          </ac:spMkLst>
        </pc:spChg>
        <pc:spChg chg="del">
          <ac:chgData name="Veronica Elizabeth Gaete Dell" userId="f97ec74d-f6fe-4bd4-baf0-988e50270674" providerId="ADAL" clId="{61B72883-F1AB-40D0-BFF8-69C768618EDF}" dt="2024-05-23T21:10:37.110" v="21" actId="478"/>
          <ac:spMkLst>
            <pc:docMk/>
            <pc:sldMk cId="395454828" sldId="2147472144"/>
            <ac:spMk id="4" creationId="{150D61F2-65D9-66C0-4160-8D341E7A1879}"/>
          </ac:spMkLst>
        </pc:spChg>
        <pc:spChg chg="mod">
          <ac:chgData name="Veronica Elizabeth Gaete Dell" userId="f97ec74d-f6fe-4bd4-baf0-988e50270674" providerId="ADAL" clId="{61B72883-F1AB-40D0-BFF8-69C768618EDF}" dt="2024-05-23T21:42:03.635" v="296" actId="1076"/>
          <ac:spMkLst>
            <pc:docMk/>
            <pc:sldMk cId="395454828" sldId="2147472144"/>
            <ac:spMk id="20" creationId="{A34E7450-D258-C713-2190-C70A395C3FBA}"/>
          </ac:spMkLst>
        </pc:spChg>
        <pc:spChg chg="add del mod">
          <ac:chgData name="Veronica Elizabeth Gaete Dell" userId="f97ec74d-f6fe-4bd4-baf0-988e50270674" providerId="ADAL" clId="{61B72883-F1AB-40D0-BFF8-69C768618EDF}" dt="2024-05-23T21:10:23.874" v="19" actId="478"/>
          <ac:spMkLst>
            <pc:docMk/>
            <pc:sldMk cId="395454828" sldId="2147472144"/>
            <ac:spMk id="23" creationId="{4CC16329-34AE-DBC3-8B82-AD3344187714}"/>
          </ac:spMkLst>
        </pc:spChg>
        <pc:spChg chg="add mod">
          <ac:chgData name="Veronica Elizabeth Gaete Dell" userId="f97ec74d-f6fe-4bd4-baf0-988e50270674" providerId="ADAL" clId="{61B72883-F1AB-40D0-BFF8-69C768618EDF}" dt="2024-05-23T21:10:27.214" v="20"/>
          <ac:spMkLst>
            <pc:docMk/>
            <pc:sldMk cId="395454828" sldId="2147472144"/>
            <ac:spMk id="24" creationId="{7A6CD35A-612B-59CD-9622-FE12FBE774C6}"/>
          </ac:spMkLst>
        </pc:spChg>
        <pc:spChg chg="del">
          <ac:chgData name="Veronica Elizabeth Gaete Dell" userId="f97ec74d-f6fe-4bd4-baf0-988e50270674" providerId="ADAL" clId="{61B72883-F1AB-40D0-BFF8-69C768618EDF}" dt="2024-05-23T21:53:23.483" v="331" actId="478"/>
          <ac:spMkLst>
            <pc:docMk/>
            <pc:sldMk cId="395454828" sldId="2147472144"/>
            <ac:spMk id="27" creationId="{F14A37E1-022C-4210-3AE9-41DD8CAF1161}"/>
          </ac:spMkLst>
        </pc:spChg>
        <pc:spChg chg="del">
          <ac:chgData name="Veronica Elizabeth Gaete Dell" userId="f97ec74d-f6fe-4bd4-baf0-988e50270674" providerId="ADAL" clId="{61B72883-F1AB-40D0-BFF8-69C768618EDF}" dt="2024-05-23T21:53:40.469" v="333" actId="478"/>
          <ac:spMkLst>
            <pc:docMk/>
            <pc:sldMk cId="395454828" sldId="2147472144"/>
            <ac:spMk id="30" creationId="{A60CD0C8-4D79-F4CC-43A6-15C2CC1D5300}"/>
          </ac:spMkLst>
        </pc:spChg>
        <pc:spChg chg="add mod">
          <ac:chgData name="Veronica Elizabeth Gaete Dell" userId="f97ec74d-f6fe-4bd4-baf0-988e50270674" providerId="ADAL" clId="{61B72883-F1AB-40D0-BFF8-69C768618EDF}" dt="2024-05-23T21:10:49.749" v="22"/>
          <ac:spMkLst>
            <pc:docMk/>
            <pc:sldMk cId="395454828" sldId="2147472144"/>
            <ac:spMk id="31" creationId="{8E774B27-A61F-D93C-88B5-C059CE151E6D}"/>
          </ac:spMkLst>
        </pc:spChg>
        <pc:spChg chg="add mod">
          <ac:chgData name="Veronica Elizabeth Gaete Dell" userId="f97ec74d-f6fe-4bd4-baf0-988e50270674" providerId="ADAL" clId="{61B72883-F1AB-40D0-BFF8-69C768618EDF}" dt="2024-05-23T21:10:49.749" v="22"/>
          <ac:spMkLst>
            <pc:docMk/>
            <pc:sldMk cId="395454828" sldId="2147472144"/>
            <ac:spMk id="33" creationId="{2D72A700-88E2-267F-8502-1DDF65E7C0DC}"/>
          </ac:spMkLst>
        </pc:spChg>
        <pc:spChg chg="add mod">
          <ac:chgData name="Veronica Elizabeth Gaete Dell" userId="f97ec74d-f6fe-4bd4-baf0-988e50270674" providerId="ADAL" clId="{61B72883-F1AB-40D0-BFF8-69C768618EDF}" dt="2024-05-23T21:10:49.749" v="22"/>
          <ac:spMkLst>
            <pc:docMk/>
            <pc:sldMk cId="395454828" sldId="2147472144"/>
            <ac:spMk id="36" creationId="{BA531460-8D17-0378-CCB9-CA50C30BACD8}"/>
          </ac:spMkLst>
        </pc:spChg>
        <pc:spChg chg="add mod">
          <ac:chgData name="Veronica Elizabeth Gaete Dell" userId="f97ec74d-f6fe-4bd4-baf0-988e50270674" providerId="ADAL" clId="{61B72883-F1AB-40D0-BFF8-69C768618EDF}" dt="2024-05-23T21:52:54.285" v="328" actId="14100"/>
          <ac:spMkLst>
            <pc:docMk/>
            <pc:sldMk cId="395454828" sldId="2147472144"/>
            <ac:spMk id="37" creationId="{92482CDA-4FBB-1A7C-4BCB-39C2EE823697}"/>
          </ac:spMkLst>
        </pc:spChg>
        <pc:spChg chg="add mod">
          <ac:chgData name="Veronica Elizabeth Gaete Dell" userId="f97ec74d-f6fe-4bd4-baf0-988e50270674" providerId="ADAL" clId="{61B72883-F1AB-40D0-BFF8-69C768618EDF}" dt="2024-05-23T21:52:46.645" v="326"/>
          <ac:spMkLst>
            <pc:docMk/>
            <pc:sldMk cId="395454828" sldId="2147472144"/>
            <ac:spMk id="38" creationId="{61DA0E4A-10EB-EFAF-80EA-5CB189764F4B}"/>
          </ac:spMkLst>
        </pc:spChg>
        <pc:spChg chg="add mod">
          <ac:chgData name="Veronica Elizabeth Gaete Dell" userId="f97ec74d-f6fe-4bd4-baf0-988e50270674" providerId="ADAL" clId="{61B72883-F1AB-40D0-BFF8-69C768618EDF}" dt="2024-05-23T21:53:17.932" v="330"/>
          <ac:spMkLst>
            <pc:docMk/>
            <pc:sldMk cId="395454828" sldId="2147472144"/>
            <ac:spMk id="40" creationId="{C783D67E-A15C-3CD0-DA0F-6E2686DE8060}"/>
          </ac:spMkLst>
        </pc:spChg>
        <pc:spChg chg="add mod">
          <ac:chgData name="Veronica Elizabeth Gaete Dell" userId="f97ec74d-f6fe-4bd4-baf0-988e50270674" providerId="ADAL" clId="{61B72883-F1AB-40D0-BFF8-69C768618EDF}" dt="2024-05-23T21:53:17.932" v="330"/>
          <ac:spMkLst>
            <pc:docMk/>
            <pc:sldMk cId="395454828" sldId="2147472144"/>
            <ac:spMk id="41" creationId="{3DBFE708-323A-E5A6-3800-BF118D771119}"/>
          </ac:spMkLst>
        </pc:spChg>
        <pc:spChg chg="mod">
          <ac:chgData name="Veronica Elizabeth Gaete Dell" userId="f97ec74d-f6fe-4bd4-baf0-988e50270674" providerId="ADAL" clId="{61B72883-F1AB-40D0-BFF8-69C768618EDF}" dt="2024-05-23T21:52:12.106" v="324" actId="14100"/>
          <ac:spMkLst>
            <pc:docMk/>
            <pc:sldMk cId="395454828" sldId="2147472144"/>
            <ac:spMk id="42" creationId="{E7DC3F20-5449-15A7-79AD-257ADC1228E2}"/>
          </ac:spMkLst>
        </pc:spChg>
        <pc:spChg chg="mod">
          <ac:chgData name="Veronica Elizabeth Gaete Dell" userId="f97ec74d-f6fe-4bd4-baf0-988e50270674" providerId="ADAL" clId="{61B72883-F1AB-40D0-BFF8-69C768618EDF}" dt="2024-05-23T21:50:49.864" v="323" actId="20577"/>
          <ac:spMkLst>
            <pc:docMk/>
            <pc:sldMk cId="395454828" sldId="2147472144"/>
            <ac:spMk id="43" creationId="{CA6637EF-DE15-2F9B-510A-EB12921B1ED2}"/>
          </ac:spMkLst>
        </pc:spChg>
        <pc:spChg chg="add mod">
          <ac:chgData name="Veronica Elizabeth Gaete Dell" userId="f97ec74d-f6fe-4bd4-baf0-988e50270674" providerId="ADAL" clId="{61B72883-F1AB-40D0-BFF8-69C768618EDF}" dt="2024-05-23T21:53:35.928" v="332"/>
          <ac:spMkLst>
            <pc:docMk/>
            <pc:sldMk cId="395454828" sldId="2147472144"/>
            <ac:spMk id="44" creationId="{EB5E8F32-1EDB-5CE0-B6A7-B8C06A741A46}"/>
          </ac:spMkLst>
        </pc:spChg>
        <pc:spChg chg="add mod">
          <ac:chgData name="Veronica Elizabeth Gaete Dell" userId="f97ec74d-f6fe-4bd4-baf0-988e50270674" providerId="ADAL" clId="{61B72883-F1AB-40D0-BFF8-69C768618EDF}" dt="2024-05-23T21:54:15.738" v="350" actId="20577"/>
          <ac:spMkLst>
            <pc:docMk/>
            <pc:sldMk cId="395454828" sldId="2147472144"/>
            <ac:spMk id="46" creationId="{6E905989-2CD9-23ED-6F86-AD1D390F7C6B}"/>
          </ac:spMkLst>
        </pc:spChg>
        <pc:spChg chg="del">
          <ac:chgData name="Veronica Elizabeth Gaete Dell" userId="f97ec74d-f6fe-4bd4-baf0-988e50270674" providerId="ADAL" clId="{61B72883-F1AB-40D0-BFF8-69C768618EDF}" dt="2024-05-23T21:10:37.110" v="21" actId="478"/>
          <ac:spMkLst>
            <pc:docMk/>
            <pc:sldMk cId="395454828" sldId="2147472144"/>
            <ac:spMk id="57" creationId="{F93C638E-0359-4D98-BBD7-A7A90DF214F2}"/>
          </ac:spMkLst>
        </pc:spChg>
        <pc:spChg chg="del">
          <ac:chgData name="Veronica Elizabeth Gaete Dell" userId="f97ec74d-f6fe-4bd4-baf0-988e50270674" providerId="ADAL" clId="{61B72883-F1AB-40D0-BFF8-69C768618EDF}" dt="2024-05-23T21:10:37.110" v="21" actId="478"/>
          <ac:spMkLst>
            <pc:docMk/>
            <pc:sldMk cId="395454828" sldId="2147472144"/>
            <ac:spMk id="75" creationId="{5C3F25B1-40C5-46DC-8138-4DD989D08A00}"/>
          </ac:spMkLst>
        </pc:spChg>
        <pc:spChg chg="del">
          <ac:chgData name="Veronica Elizabeth Gaete Dell" userId="f97ec74d-f6fe-4bd4-baf0-988e50270674" providerId="ADAL" clId="{61B72883-F1AB-40D0-BFF8-69C768618EDF}" dt="2024-05-23T21:53:13.993" v="329" actId="478"/>
          <ac:spMkLst>
            <pc:docMk/>
            <pc:sldMk cId="395454828" sldId="2147472144"/>
            <ac:spMk id="91" creationId="{5FBC1A6F-8DE4-49C8-B2AF-BC9CC8685BAF}"/>
          </ac:spMkLst>
        </pc:spChg>
        <pc:spChg chg="del">
          <ac:chgData name="Veronica Elizabeth Gaete Dell" userId="f97ec74d-f6fe-4bd4-baf0-988e50270674" providerId="ADAL" clId="{61B72883-F1AB-40D0-BFF8-69C768618EDF}" dt="2024-05-23T21:53:13.993" v="329" actId="478"/>
          <ac:spMkLst>
            <pc:docMk/>
            <pc:sldMk cId="395454828" sldId="2147472144"/>
            <ac:spMk id="94" creationId="{D79E2E86-0722-462D-A0C6-3E304FE498B6}"/>
          </ac:spMkLst>
        </pc:spChg>
        <pc:spChg chg="del">
          <ac:chgData name="Veronica Elizabeth Gaete Dell" userId="f97ec74d-f6fe-4bd4-baf0-988e50270674" providerId="ADAL" clId="{61B72883-F1AB-40D0-BFF8-69C768618EDF}" dt="2024-05-23T21:52:44.135" v="325" actId="478"/>
          <ac:spMkLst>
            <pc:docMk/>
            <pc:sldMk cId="395454828" sldId="2147472144"/>
            <ac:spMk id="104" creationId="{6F44DA46-D439-4677-AD40-E41484123DD9}"/>
          </ac:spMkLst>
        </pc:spChg>
        <pc:spChg chg="del">
          <ac:chgData name="Veronica Elizabeth Gaete Dell" userId="f97ec74d-f6fe-4bd4-baf0-988e50270674" providerId="ADAL" clId="{61B72883-F1AB-40D0-BFF8-69C768618EDF}" dt="2024-05-23T21:52:44.135" v="325" actId="478"/>
          <ac:spMkLst>
            <pc:docMk/>
            <pc:sldMk cId="395454828" sldId="2147472144"/>
            <ac:spMk id="118" creationId="{334E5181-5EDA-4399-94FB-6E1415A0EB84}"/>
          </ac:spMkLst>
        </pc:spChg>
        <pc:cxnChg chg="mod">
          <ac:chgData name="Veronica Elizabeth Gaete Dell" userId="f97ec74d-f6fe-4bd4-baf0-988e50270674" providerId="ADAL" clId="{61B72883-F1AB-40D0-BFF8-69C768618EDF}" dt="2024-05-23T21:50:02.399" v="312" actId="1076"/>
          <ac:cxnSpMkLst>
            <pc:docMk/>
            <pc:sldMk cId="395454828" sldId="2147472144"/>
            <ac:cxnSpMk id="18" creationId="{D5C77CA4-0A37-2040-CAD2-258E28A34B4C}"/>
          </ac:cxnSpMkLst>
        </pc:cxnChg>
      </pc:sldChg>
      <pc:sldChg chg="addSp delSp modSp mod">
        <pc:chgData name="Veronica Elizabeth Gaete Dell" userId="f97ec74d-f6fe-4bd4-baf0-988e50270674" providerId="ADAL" clId="{61B72883-F1AB-40D0-BFF8-69C768618EDF}" dt="2024-05-27T21:36:06.530" v="921" actId="255"/>
        <pc:sldMkLst>
          <pc:docMk/>
          <pc:sldMk cId="1016453678" sldId="2147472153"/>
        </pc:sldMkLst>
        <pc:spChg chg="add mod">
          <ac:chgData name="Veronica Elizabeth Gaete Dell" userId="f97ec74d-f6fe-4bd4-baf0-988e50270674" providerId="ADAL" clId="{61B72883-F1AB-40D0-BFF8-69C768618EDF}" dt="2024-05-27T21:17:10.554" v="702" actId="113"/>
          <ac:spMkLst>
            <pc:docMk/>
            <pc:sldMk cId="1016453678" sldId="2147472153"/>
            <ac:spMk id="2" creationId="{66896CC8-9584-CEB2-DF22-EA513ACDECD5}"/>
          </ac:spMkLst>
        </pc:spChg>
        <pc:spChg chg="del">
          <ac:chgData name="Veronica Elizabeth Gaete Dell" userId="f97ec74d-f6fe-4bd4-baf0-988e50270674" providerId="ADAL" clId="{61B72883-F1AB-40D0-BFF8-69C768618EDF}" dt="2024-05-23T21:15:49.807" v="67" actId="478"/>
          <ac:spMkLst>
            <pc:docMk/>
            <pc:sldMk cId="1016453678" sldId="2147472153"/>
            <ac:spMk id="2" creationId="{C18B4F28-B3AA-FF69-1202-C5932D292BAE}"/>
          </ac:spMkLst>
        </pc:spChg>
        <pc:spChg chg="add del">
          <ac:chgData name="Veronica Elizabeth Gaete Dell" userId="f97ec74d-f6fe-4bd4-baf0-988e50270674" providerId="ADAL" clId="{61B72883-F1AB-40D0-BFF8-69C768618EDF}" dt="2024-05-23T21:16:23.012" v="72" actId="478"/>
          <ac:spMkLst>
            <pc:docMk/>
            <pc:sldMk cId="1016453678" sldId="2147472153"/>
            <ac:spMk id="5" creationId="{9959AEB1-02C7-FB67-B999-E4B275FBF58D}"/>
          </ac:spMkLst>
        </pc:spChg>
        <pc:spChg chg="add mod">
          <ac:chgData name="Veronica Elizabeth Gaete Dell" userId="f97ec74d-f6fe-4bd4-baf0-988e50270674" providerId="ADAL" clId="{61B72883-F1AB-40D0-BFF8-69C768618EDF}" dt="2024-05-27T21:17:27.274" v="708" actId="20577"/>
          <ac:spMkLst>
            <pc:docMk/>
            <pc:sldMk cId="1016453678" sldId="2147472153"/>
            <ac:spMk id="5" creationId="{BB4B9F1D-2741-B21B-9205-ED22980E1C1F}"/>
          </ac:spMkLst>
        </pc:spChg>
        <pc:spChg chg="mod">
          <ac:chgData name="Veronica Elizabeth Gaete Dell" userId="f97ec74d-f6fe-4bd4-baf0-988e50270674" providerId="ADAL" clId="{61B72883-F1AB-40D0-BFF8-69C768618EDF}" dt="2024-05-27T21:20:13.420" v="710"/>
          <ac:spMkLst>
            <pc:docMk/>
            <pc:sldMk cId="1016453678" sldId="2147472153"/>
            <ac:spMk id="13" creationId="{2B5B813A-79CA-D4AE-ED33-0AD051840904}"/>
          </ac:spMkLst>
        </pc:spChg>
        <pc:spChg chg="mod">
          <ac:chgData name="Veronica Elizabeth Gaete Dell" userId="f97ec74d-f6fe-4bd4-baf0-988e50270674" providerId="ADAL" clId="{61B72883-F1AB-40D0-BFF8-69C768618EDF}" dt="2024-05-27T21:14:12.105" v="623" actId="20577"/>
          <ac:spMkLst>
            <pc:docMk/>
            <pc:sldMk cId="1016453678" sldId="2147472153"/>
            <ac:spMk id="14" creationId="{66DD125F-5BDB-B7E6-2875-BFB9A6BD5227}"/>
          </ac:spMkLst>
        </pc:spChg>
        <pc:spChg chg="add del mod">
          <ac:chgData name="Veronica Elizabeth Gaete Dell" userId="f97ec74d-f6fe-4bd4-baf0-988e50270674" providerId="ADAL" clId="{61B72883-F1AB-40D0-BFF8-69C768618EDF}" dt="2024-05-23T21:15:54.302" v="68" actId="478"/>
          <ac:spMkLst>
            <pc:docMk/>
            <pc:sldMk cId="1016453678" sldId="2147472153"/>
            <ac:spMk id="17" creationId="{7E10374E-EE6B-8A8B-DADE-F847345F5A7B}"/>
          </ac:spMkLst>
        </pc:spChg>
        <pc:spChg chg="mod">
          <ac:chgData name="Veronica Elizabeth Gaete Dell" userId="f97ec74d-f6fe-4bd4-baf0-988e50270674" providerId="ADAL" clId="{61B72883-F1AB-40D0-BFF8-69C768618EDF}" dt="2024-05-27T21:19:31.295" v="709"/>
          <ac:spMkLst>
            <pc:docMk/>
            <pc:sldMk cId="1016453678" sldId="2147472153"/>
            <ac:spMk id="20" creationId="{C0E1A50A-EFA1-55B4-2BD8-351B068F5873}"/>
          </ac:spMkLst>
        </pc:spChg>
        <pc:spChg chg="add mod">
          <ac:chgData name="Veronica Elizabeth Gaete Dell" userId="f97ec74d-f6fe-4bd4-baf0-988e50270674" providerId="ADAL" clId="{61B72883-F1AB-40D0-BFF8-69C768618EDF}" dt="2024-05-23T21:15:57.004" v="69"/>
          <ac:spMkLst>
            <pc:docMk/>
            <pc:sldMk cId="1016453678" sldId="2147472153"/>
            <ac:spMk id="23" creationId="{79751120-AD98-8CA7-2546-0CBA74E8DBF1}"/>
          </ac:spMkLst>
        </pc:spChg>
        <pc:spChg chg="add mod">
          <ac:chgData name="Veronica Elizabeth Gaete Dell" userId="f97ec74d-f6fe-4bd4-baf0-988e50270674" providerId="ADAL" clId="{61B72883-F1AB-40D0-BFF8-69C768618EDF}" dt="2024-05-23T21:16:47.249" v="73"/>
          <ac:spMkLst>
            <pc:docMk/>
            <pc:sldMk cId="1016453678" sldId="2147472153"/>
            <ac:spMk id="24" creationId="{946E6CF8-AA9B-F06B-2066-77C3A211C512}"/>
          </ac:spMkLst>
        </pc:spChg>
        <pc:spChg chg="mod">
          <ac:chgData name="Veronica Elizabeth Gaete Dell" userId="f97ec74d-f6fe-4bd4-baf0-988e50270674" providerId="ADAL" clId="{61B72883-F1AB-40D0-BFF8-69C768618EDF}" dt="2024-05-27T21:21:55.703" v="745" actId="14100"/>
          <ac:spMkLst>
            <pc:docMk/>
            <pc:sldMk cId="1016453678" sldId="2147472153"/>
            <ac:spMk id="25" creationId="{ABAE9741-EC1F-80CE-3ECB-1B28E81392BB}"/>
          </ac:spMkLst>
        </pc:spChg>
        <pc:spChg chg="add mod">
          <ac:chgData name="Veronica Elizabeth Gaete Dell" userId="f97ec74d-f6fe-4bd4-baf0-988e50270674" providerId="ADAL" clId="{61B72883-F1AB-40D0-BFF8-69C768618EDF}" dt="2024-05-23T21:16:47.249" v="73"/>
          <ac:spMkLst>
            <pc:docMk/>
            <pc:sldMk cId="1016453678" sldId="2147472153"/>
            <ac:spMk id="26" creationId="{F2D6D850-C3F4-0FE0-6590-57AD59C61A0A}"/>
          </ac:spMkLst>
        </pc:spChg>
        <pc:spChg chg="add mod">
          <ac:chgData name="Veronica Elizabeth Gaete Dell" userId="f97ec74d-f6fe-4bd4-baf0-988e50270674" providerId="ADAL" clId="{61B72883-F1AB-40D0-BFF8-69C768618EDF}" dt="2024-05-23T21:16:47.249" v="73"/>
          <ac:spMkLst>
            <pc:docMk/>
            <pc:sldMk cId="1016453678" sldId="2147472153"/>
            <ac:spMk id="27" creationId="{176A793C-99CC-C44C-9EA7-284B9ED6A5D7}"/>
          </ac:spMkLst>
        </pc:spChg>
        <pc:spChg chg="add mod">
          <ac:chgData name="Veronica Elizabeth Gaete Dell" userId="f97ec74d-f6fe-4bd4-baf0-988e50270674" providerId="ADAL" clId="{61B72883-F1AB-40D0-BFF8-69C768618EDF}" dt="2024-05-23T21:16:47.249" v="73"/>
          <ac:spMkLst>
            <pc:docMk/>
            <pc:sldMk cId="1016453678" sldId="2147472153"/>
            <ac:spMk id="28" creationId="{59C51220-4094-40ED-8E68-E12E246BCA5B}"/>
          </ac:spMkLst>
        </pc:spChg>
        <pc:spChg chg="add del">
          <ac:chgData name="Veronica Elizabeth Gaete Dell" userId="f97ec74d-f6fe-4bd4-baf0-988e50270674" providerId="ADAL" clId="{61B72883-F1AB-40D0-BFF8-69C768618EDF}" dt="2024-05-23T21:16:23.012" v="72" actId="478"/>
          <ac:spMkLst>
            <pc:docMk/>
            <pc:sldMk cId="1016453678" sldId="2147472153"/>
            <ac:spMk id="51" creationId="{8DF9EF14-79BE-4CA5-9544-74280A7A061C}"/>
          </ac:spMkLst>
        </pc:spChg>
        <pc:spChg chg="add del">
          <ac:chgData name="Veronica Elizabeth Gaete Dell" userId="f97ec74d-f6fe-4bd4-baf0-988e50270674" providerId="ADAL" clId="{61B72883-F1AB-40D0-BFF8-69C768618EDF}" dt="2024-05-23T21:16:09.026" v="71" actId="478"/>
          <ac:spMkLst>
            <pc:docMk/>
            <pc:sldMk cId="1016453678" sldId="2147472153"/>
            <ac:spMk id="56" creationId="{9EB2CC4C-2132-56DE-E63A-165E7CA95ABA}"/>
          </ac:spMkLst>
        </pc:spChg>
        <pc:spChg chg="del">
          <ac:chgData name="Veronica Elizabeth Gaete Dell" userId="f97ec74d-f6fe-4bd4-baf0-988e50270674" providerId="ADAL" clId="{61B72883-F1AB-40D0-BFF8-69C768618EDF}" dt="2024-05-23T21:16:23.012" v="72" actId="478"/>
          <ac:spMkLst>
            <pc:docMk/>
            <pc:sldMk cId="1016453678" sldId="2147472153"/>
            <ac:spMk id="57" creationId="{F00D103D-EF38-7474-87D5-0F527272418F}"/>
          </ac:spMkLst>
        </pc:spChg>
        <pc:spChg chg="mod">
          <ac:chgData name="Veronica Elizabeth Gaete Dell" userId="f97ec74d-f6fe-4bd4-baf0-988e50270674" providerId="ADAL" clId="{61B72883-F1AB-40D0-BFF8-69C768618EDF}" dt="2024-05-27T21:12:58.123" v="621" actId="1076"/>
          <ac:spMkLst>
            <pc:docMk/>
            <pc:sldMk cId="1016453678" sldId="2147472153"/>
            <ac:spMk id="71" creationId="{97828FC4-64B9-4B17-B6A0-536298C47F32}"/>
          </ac:spMkLst>
        </pc:spChg>
        <pc:spChg chg="add del">
          <ac:chgData name="Veronica Elizabeth Gaete Dell" userId="f97ec74d-f6fe-4bd4-baf0-988e50270674" providerId="ADAL" clId="{61B72883-F1AB-40D0-BFF8-69C768618EDF}" dt="2024-05-23T21:16:09.026" v="71" actId="478"/>
          <ac:spMkLst>
            <pc:docMk/>
            <pc:sldMk cId="1016453678" sldId="2147472153"/>
            <ac:spMk id="83" creationId="{22FECB64-67F2-1204-F08B-B07E831B99BB}"/>
          </ac:spMkLst>
        </pc:spChg>
        <pc:spChg chg="del">
          <ac:chgData name="Veronica Elizabeth Gaete Dell" userId="f97ec74d-f6fe-4bd4-baf0-988e50270674" providerId="ADAL" clId="{61B72883-F1AB-40D0-BFF8-69C768618EDF}" dt="2024-05-23T21:16:23.012" v="72" actId="478"/>
          <ac:spMkLst>
            <pc:docMk/>
            <pc:sldMk cId="1016453678" sldId="2147472153"/>
            <ac:spMk id="85" creationId="{3E277C90-F45A-C063-8813-C6B35A7241F0}"/>
          </ac:spMkLst>
        </pc:spChg>
        <pc:spChg chg="mod">
          <ac:chgData name="Veronica Elizabeth Gaete Dell" userId="f97ec74d-f6fe-4bd4-baf0-988e50270674" providerId="ADAL" clId="{61B72883-F1AB-40D0-BFF8-69C768618EDF}" dt="2024-05-27T21:36:06.530" v="921" actId="255"/>
          <ac:spMkLst>
            <pc:docMk/>
            <pc:sldMk cId="1016453678" sldId="2147472153"/>
            <ac:spMk id="95" creationId="{6AE77AE0-AAD2-BAF6-24F4-36099B6AAAF2}"/>
          </ac:spMkLst>
        </pc:spChg>
        <pc:graphicFrameChg chg="mod">
          <ac:chgData name="Veronica Elizabeth Gaete Dell" userId="f97ec74d-f6fe-4bd4-baf0-988e50270674" providerId="ADAL" clId="{61B72883-F1AB-40D0-BFF8-69C768618EDF}" dt="2024-05-27T21:15:46.752" v="675" actId="20577"/>
          <ac:graphicFrameMkLst>
            <pc:docMk/>
            <pc:sldMk cId="1016453678" sldId="2147472153"/>
            <ac:graphicFrameMk id="3" creationId="{00000000-0008-0000-0100-000009000000}"/>
          </ac:graphicFrameMkLst>
        </pc:graphicFrameChg>
        <pc:graphicFrameChg chg="mod">
          <ac:chgData name="Veronica Elizabeth Gaete Dell" userId="f97ec74d-f6fe-4bd4-baf0-988e50270674" providerId="ADAL" clId="{61B72883-F1AB-40D0-BFF8-69C768618EDF}" dt="2024-05-27T21:20:41.146" v="741" actId="20577"/>
          <ac:graphicFrameMkLst>
            <pc:docMk/>
            <pc:sldMk cId="1016453678" sldId="2147472153"/>
            <ac:graphicFrameMk id="12" creationId="{00000000-0008-0000-0100-00000A000000}"/>
          </ac:graphicFrameMkLst>
        </pc:graphicFrameChg>
      </pc:sldChg>
      <pc:sldChg chg="addSp delSp modSp mod">
        <pc:chgData name="Veronica Elizabeth Gaete Dell" userId="f97ec74d-f6fe-4bd4-baf0-988e50270674" providerId="ADAL" clId="{61B72883-F1AB-40D0-BFF8-69C768618EDF}" dt="2024-05-27T21:36:39.170" v="924" actId="20577"/>
        <pc:sldMkLst>
          <pc:docMk/>
          <pc:sldMk cId="648782417" sldId="2147472154"/>
        </pc:sldMkLst>
        <pc:spChg chg="del">
          <ac:chgData name="Veronica Elizabeth Gaete Dell" userId="f97ec74d-f6fe-4bd4-baf0-988e50270674" providerId="ADAL" clId="{61B72883-F1AB-40D0-BFF8-69C768618EDF}" dt="2024-05-23T21:18:19.148" v="111" actId="478"/>
          <ac:spMkLst>
            <pc:docMk/>
            <pc:sldMk cId="648782417" sldId="2147472154"/>
            <ac:spMk id="2" creationId="{C18B4F28-B3AA-FF69-1202-C5932D292BAE}"/>
          </ac:spMkLst>
        </pc:spChg>
        <pc:spChg chg="add mod">
          <ac:chgData name="Veronica Elizabeth Gaete Dell" userId="f97ec74d-f6fe-4bd4-baf0-988e50270674" providerId="ADAL" clId="{61B72883-F1AB-40D0-BFF8-69C768618EDF}" dt="2024-05-27T21:31:41.265" v="865" actId="1037"/>
          <ac:spMkLst>
            <pc:docMk/>
            <pc:sldMk cId="648782417" sldId="2147472154"/>
            <ac:spMk id="2" creationId="{CA721729-14F6-1601-6A81-278DA1ED26F6}"/>
          </ac:spMkLst>
        </pc:spChg>
        <pc:spChg chg="mod">
          <ac:chgData name="Veronica Elizabeth Gaete Dell" userId="f97ec74d-f6fe-4bd4-baf0-988e50270674" providerId="ADAL" clId="{61B72883-F1AB-40D0-BFF8-69C768618EDF}" dt="2024-05-27T21:28:02.698" v="770" actId="1035"/>
          <ac:spMkLst>
            <pc:docMk/>
            <pc:sldMk cId="648782417" sldId="2147472154"/>
            <ac:spMk id="4" creationId="{D826852D-3847-29B9-5A31-786602DBDA73}"/>
          </ac:spMkLst>
        </pc:spChg>
        <pc:spChg chg="mod">
          <ac:chgData name="Veronica Elizabeth Gaete Dell" userId="f97ec74d-f6fe-4bd4-baf0-988e50270674" providerId="ADAL" clId="{61B72883-F1AB-40D0-BFF8-69C768618EDF}" dt="2024-05-27T21:28:02.698" v="770" actId="1035"/>
          <ac:spMkLst>
            <pc:docMk/>
            <pc:sldMk cId="648782417" sldId="2147472154"/>
            <ac:spMk id="6" creationId="{DD440565-3AD1-D3F7-9EC0-5DC3CA83F5F1}"/>
          </ac:spMkLst>
        </pc:spChg>
        <pc:spChg chg="mod">
          <ac:chgData name="Veronica Elizabeth Gaete Dell" userId="f97ec74d-f6fe-4bd4-baf0-988e50270674" providerId="ADAL" clId="{61B72883-F1AB-40D0-BFF8-69C768618EDF}" dt="2024-05-27T21:28:02.698" v="770" actId="1035"/>
          <ac:spMkLst>
            <pc:docMk/>
            <pc:sldMk cId="648782417" sldId="2147472154"/>
            <ac:spMk id="12" creationId="{ED23B7BC-2E7A-C267-AED0-52F8949D6005}"/>
          </ac:spMkLst>
        </pc:spChg>
        <pc:spChg chg="add mod">
          <ac:chgData name="Veronica Elizabeth Gaete Dell" userId="f97ec74d-f6fe-4bd4-baf0-988e50270674" providerId="ADAL" clId="{61B72883-F1AB-40D0-BFF8-69C768618EDF}" dt="2024-05-27T21:31:41.265" v="865" actId="1037"/>
          <ac:spMkLst>
            <pc:docMk/>
            <pc:sldMk cId="648782417" sldId="2147472154"/>
            <ac:spMk id="13" creationId="{F960E2F5-8EEA-80C9-82EC-62F736F4754D}"/>
          </ac:spMkLst>
        </pc:spChg>
        <pc:spChg chg="mod">
          <ac:chgData name="Veronica Elizabeth Gaete Dell" userId="f97ec74d-f6fe-4bd4-baf0-988e50270674" providerId="ADAL" clId="{61B72883-F1AB-40D0-BFF8-69C768618EDF}" dt="2024-05-27T21:31:18.540" v="835" actId="14100"/>
          <ac:spMkLst>
            <pc:docMk/>
            <pc:sldMk cId="648782417" sldId="2147472154"/>
            <ac:spMk id="14" creationId="{66DD125F-5BDB-B7E6-2875-BFB9A6BD5227}"/>
          </ac:spMkLst>
        </pc:spChg>
        <pc:spChg chg="add del mod">
          <ac:chgData name="Veronica Elizabeth Gaete Dell" userId="f97ec74d-f6fe-4bd4-baf0-988e50270674" providerId="ADAL" clId="{61B72883-F1AB-40D0-BFF8-69C768618EDF}" dt="2024-05-23T21:18:21.474" v="112" actId="478"/>
          <ac:spMkLst>
            <pc:docMk/>
            <pc:sldMk cId="648782417" sldId="2147472154"/>
            <ac:spMk id="15" creationId="{F4F28889-A559-E40F-9286-A9194ACB0C78}"/>
          </ac:spMkLst>
        </pc:spChg>
        <pc:spChg chg="add mod">
          <ac:chgData name="Veronica Elizabeth Gaete Dell" userId="f97ec74d-f6fe-4bd4-baf0-988e50270674" providerId="ADAL" clId="{61B72883-F1AB-40D0-BFF8-69C768618EDF}" dt="2024-05-23T21:18:37.802" v="113"/>
          <ac:spMkLst>
            <pc:docMk/>
            <pc:sldMk cId="648782417" sldId="2147472154"/>
            <ac:spMk id="16" creationId="{A7C1159E-4445-944A-FF85-9CE67114034E}"/>
          </ac:spMkLst>
        </pc:spChg>
        <pc:spChg chg="add mod">
          <ac:chgData name="Veronica Elizabeth Gaete Dell" userId="f97ec74d-f6fe-4bd4-baf0-988e50270674" providerId="ADAL" clId="{61B72883-F1AB-40D0-BFF8-69C768618EDF}" dt="2024-05-23T21:19:14.437" v="117"/>
          <ac:spMkLst>
            <pc:docMk/>
            <pc:sldMk cId="648782417" sldId="2147472154"/>
            <ac:spMk id="17" creationId="{F06F0802-30B7-7E5B-7175-A3AFB8181AF7}"/>
          </ac:spMkLst>
        </pc:spChg>
        <pc:spChg chg="mod">
          <ac:chgData name="Veronica Elizabeth Gaete Dell" userId="f97ec74d-f6fe-4bd4-baf0-988e50270674" providerId="ADAL" clId="{61B72883-F1AB-40D0-BFF8-69C768618EDF}" dt="2024-05-27T21:28:02.698" v="770" actId="1035"/>
          <ac:spMkLst>
            <pc:docMk/>
            <pc:sldMk cId="648782417" sldId="2147472154"/>
            <ac:spMk id="18" creationId="{EC3FA1D5-7943-74AA-53FB-E216D22A75F9}"/>
          </ac:spMkLst>
        </pc:spChg>
        <pc:spChg chg="mod">
          <ac:chgData name="Veronica Elizabeth Gaete Dell" userId="f97ec74d-f6fe-4bd4-baf0-988e50270674" providerId="ADAL" clId="{61B72883-F1AB-40D0-BFF8-69C768618EDF}" dt="2024-05-27T21:28:02.698" v="770" actId="1035"/>
          <ac:spMkLst>
            <pc:docMk/>
            <pc:sldMk cId="648782417" sldId="2147472154"/>
            <ac:spMk id="19" creationId="{3DE8916A-08EA-810E-8EEC-662459BDAB63}"/>
          </ac:spMkLst>
        </pc:spChg>
        <pc:spChg chg="add mod">
          <ac:chgData name="Veronica Elizabeth Gaete Dell" userId="f97ec74d-f6fe-4bd4-baf0-988e50270674" providerId="ADAL" clId="{61B72883-F1AB-40D0-BFF8-69C768618EDF}" dt="2024-05-23T21:19:14.437" v="117"/>
          <ac:spMkLst>
            <pc:docMk/>
            <pc:sldMk cId="648782417" sldId="2147472154"/>
            <ac:spMk id="20" creationId="{DE4E484F-7664-7337-FAD4-D23594C27EAF}"/>
          </ac:spMkLst>
        </pc:spChg>
        <pc:spChg chg="mod">
          <ac:chgData name="Veronica Elizabeth Gaete Dell" userId="f97ec74d-f6fe-4bd4-baf0-988e50270674" providerId="ADAL" clId="{61B72883-F1AB-40D0-BFF8-69C768618EDF}" dt="2024-05-27T21:28:02.698" v="770" actId="1035"/>
          <ac:spMkLst>
            <pc:docMk/>
            <pc:sldMk cId="648782417" sldId="2147472154"/>
            <ac:spMk id="21" creationId="{33787D8C-8B53-0F1F-2CA1-5756F636C9C7}"/>
          </ac:spMkLst>
        </pc:spChg>
        <pc:spChg chg="mod">
          <ac:chgData name="Veronica Elizabeth Gaete Dell" userId="f97ec74d-f6fe-4bd4-baf0-988e50270674" providerId="ADAL" clId="{61B72883-F1AB-40D0-BFF8-69C768618EDF}" dt="2024-05-27T21:28:02.698" v="770" actId="1035"/>
          <ac:spMkLst>
            <pc:docMk/>
            <pc:sldMk cId="648782417" sldId="2147472154"/>
            <ac:spMk id="22" creationId="{FA0EAC27-FF17-4CFF-73C1-F1AED04A85FC}"/>
          </ac:spMkLst>
        </pc:spChg>
        <pc:spChg chg="add mod">
          <ac:chgData name="Veronica Elizabeth Gaete Dell" userId="f97ec74d-f6fe-4bd4-baf0-988e50270674" providerId="ADAL" clId="{61B72883-F1AB-40D0-BFF8-69C768618EDF}" dt="2024-05-23T21:19:14.437" v="117"/>
          <ac:spMkLst>
            <pc:docMk/>
            <pc:sldMk cId="648782417" sldId="2147472154"/>
            <ac:spMk id="23" creationId="{09741029-B7B9-50AC-F398-9C3FDBD7A3AB}"/>
          </ac:spMkLst>
        </pc:spChg>
        <pc:spChg chg="add mod">
          <ac:chgData name="Veronica Elizabeth Gaete Dell" userId="f97ec74d-f6fe-4bd4-baf0-988e50270674" providerId="ADAL" clId="{61B72883-F1AB-40D0-BFF8-69C768618EDF}" dt="2024-05-27T21:28:02.698" v="770" actId="1035"/>
          <ac:spMkLst>
            <pc:docMk/>
            <pc:sldMk cId="648782417" sldId="2147472154"/>
            <ac:spMk id="24" creationId="{090FAD37-344A-C5A5-8DC7-BEB3C91B303F}"/>
          </ac:spMkLst>
        </pc:spChg>
        <pc:spChg chg="mod">
          <ac:chgData name="Veronica Elizabeth Gaete Dell" userId="f97ec74d-f6fe-4bd4-baf0-988e50270674" providerId="ADAL" clId="{61B72883-F1AB-40D0-BFF8-69C768618EDF}" dt="2024-05-27T21:34:20.118" v="917" actId="14100"/>
          <ac:spMkLst>
            <pc:docMk/>
            <pc:sldMk cId="648782417" sldId="2147472154"/>
            <ac:spMk id="25" creationId="{ABAE9741-EC1F-80CE-3ECB-1B28E81392BB}"/>
          </ac:spMkLst>
        </pc:spChg>
        <pc:spChg chg="add del mod">
          <ac:chgData name="Veronica Elizabeth Gaete Dell" userId="f97ec74d-f6fe-4bd4-baf0-988e50270674" providerId="ADAL" clId="{61B72883-F1AB-40D0-BFF8-69C768618EDF}" dt="2024-05-27T21:28:02.698" v="770" actId="1035"/>
          <ac:spMkLst>
            <pc:docMk/>
            <pc:sldMk cId="648782417" sldId="2147472154"/>
            <ac:spMk id="49" creationId="{C4E810B1-AEA2-4037-BE2E-96A5613AE745}"/>
          </ac:spMkLst>
        </pc:spChg>
        <pc:spChg chg="del">
          <ac:chgData name="Veronica Elizabeth Gaete Dell" userId="f97ec74d-f6fe-4bd4-baf0-988e50270674" providerId="ADAL" clId="{61B72883-F1AB-40D0-BFF8-69C768618EDF}" dt="2024-05-23T21:18:58.955" v="116" actId="478"/>
          <ac:spMkLst>
            <pc:docMk/>
            <pc:sldMk cId="648782417" sldId="2147472154"/>
            <ac:spMk id="51" creationId="{8DF9EF14-79BE-4CA5-9544-74280A7A061C}"/>
          </ac:spMkLst>
        </pc:spChg>
        <pc:spChg chg="mod">
          <ac:chgData name="Veronica Elizabeth Gaete Dell" userId="f97ec74d-f6fe-4bd4-baf0-988e50270674" providerId="ADAL" clId="{61B72883-F1AB-40D0-BFF8-69C768618EDF}" dt="2024-05-27T21:28:02.698" v="770" actId="1035"/>
          <ac:spMkLst>
            <pc:docMk/>
            <pc:sldMk cId="648782417" sldId="2147472154"/>
            <ac:spMk id="54" creationId="{0DF19E5E-81D7-4AC7-A640-7595382193FA}"/>
          </ac:spMkLst>
        </pc:spChg>
        <pc:spChg chg="add del">
          <ac:chgData name="Veronica Elizabeth Gaete Dell" userId="f97ec74d-f6fe-4bd4-baf0-988e50270674" providerId="ADAL" clId="{61B72883-F1AB-40D0-BFF8-69C768618EDF}" dt="2024-05-23T21:18:58.955" v="116" actId="478"/>
          <ac:spMkLst>
            <pc:docMk/>
            <pc:sldMk cId="648782417" sldId="2147472154"/>
            <ac:spMk id="57" creationId="{F00D103D-EF38-7474-87D5-0F527272418F}"/>
          </ac:spMkLst>
        </pc:spChg>
        <pc:spChg chg="add del">
          <ac:chgData name="Veronica Elizabeth Gaete Dell" userId="f97ec74d-f6fe-4bd4-baf0-988e50270674" providerId="ADAL" clId="{61B72883-F1AB-40D0-BFF8-69C768618EDF}" dt="2024-05-23T21:18:58.955" v="116" actId="478"/>
          <ac:spMkLst>
            <pc:docMk/>
            <pc:sldMk cId="648782417" sldId="2147472154"/>
            <ac:spMk id="58" creationId="{2710967A-AF19-47EE-85B8-29A164F0F1D3}"/>
          </ac:spMkLst>
        </pc:spChg>
        <pc:spChg chg="mod">
          <ac:chgData name="Veronica Elizabeth Gaete Dell" userId="f97ec74d-f6fe-4bd4-baf0-988e50270674" providerId="ADAL" clId="{61B72883-F1AB-40D0-BFF8-69C768618EDF}" dt="2024-05-27T21:29:48.340" v="832" actId="20577"/>
          <ac:spMkLst>
            <pc:docMk/>
            <pc:sldMk cId="648782417" sldId="2147472154"/>
            <ac:spMk id="71" creationId="{97828FC4-64B9-4B17-B6A0-536298C47F32}"/>
          </ac:spMkLst>
        </pc:spChg>
        <pc:spChg chg="add del">
          <ac:chgData name="Veronica Elizabeth Gaete Dell" userId="f97ec74d-f6fe-4bd4-baf0-988e50270674" providerId="ADAL" clId="{61B72883-F1AB-40D0-BFF8-69C768618EDF}" dt="2024-05-23T21:18:58.955" v="116" actId="478"/>
          <ac:spMkLst>
            <pc:docMk/>
            <pc:sldMk cId="648782417" sldId="2147472154"/>
            <ac:spMk id="85" creationId="{3E277C90-F45A-C063-8813-C6B35A7241F0}"/>
          </ac:spMkLst>
        </pc:spChg>
        <pc:spChg chg="mod">
          <ac:chgData name="Veronica Elizabeth Gaete Dell" userId="f97ec74d-f6fe-4bd4-baf0-988e50270674" providerId="ADAL" clId="{61B72883-F1AB-40D0-BFF8-69C768618EDF}" dt="2024-05-27T21:36:39.170" v="924" actId="20577"/>
          <ac:spMkLst>
            <pc:docMk/>
            <pc:sldMk cId="648782417" sldId="2147472154"/>
            <ac:spMk id="95" creationId="{6AE77AE0-AAD2-BAF6-24F4-36099B6AAAF2}"/>
          </ac:spMkLst>
        </pc:spChg>
        <pc:graphicFrameChg chg="mod">
          <ac:chgData name="Veronica Elizabeth Gaete Dell" userId="f97ec74d-f6fe-4bd4-baf0-988e50270674" providerId="ADAL" clId="{61B72883-F1AB-40D0-BFF8-69C768618EDF}" dt="2024-05-27T21:34:13.624" v="916" actId="20577"/>
          <ac:graphicFrameMkLst>
            <pc:docMk/>
            <pc:sldMk cId="648782417" sldId="2147472154"/>
            <ac:graphicFrameMk id="3" creationId="{00000000-0008-0000-0400-000003000000}"/>
          </ac:graphicFrameMkLst>
        </pc:graphicFrameChg>
        <pc:graphicFrameChg chg="mod">
          <ac:chgData name="Veronica Elizabeth Gaete Dell" userId="f97ec74d-f6fe-4bd4-baf0-988e50270674" providerId="ADAL" clId="{61B72883-F1AB-40D0-BFF8-69C768618EDF}" dt="2024-05-27T21:32:55.870" v="899" actId="20577"/>
          <ac:graphicFrameMkLst>
            <pc:docMk/>
            <pc:sldMk cId="648782417" sldId="2147472154"/>
            <ac:graphicFrameMk id="5" creationId="{00000000-0008-0000-0400-000002000000}"/>
          </ac:graphicFrameMkLst>
        </pc:graphicFrameChg>
        <pc:graphicFrameChg chg="mod">
          <ac:chgData name="Veronica Elizabeth Gaete Dell" userId="f97ec74d-f6fe-4bd4-baf0-988e50270674" providerId="ADAL" clId="{61B72883-F1AB-40D0-BFF8-69C768618EDF}" dt="2024-05-27T21:28:07.230" v="771" actId="14100"/>
          <ac:graphicFrameMkLst>
            <pc:docMk/>
            <pc:sldMk cId="648782417" sldId="2147472154"/>
            <ac:graphicFrameMk id="11" creationId="{00000000-0008-0000-0000-000005000000}"/>
          </ac:graphicFrameMkLst>
        </pc:graphicFrameChg>
      </pc:sldChg>
      <pc:sldChg chg="addSp delSp modSp mod">
        <pc:chgData name="Veronica Elizabeth Gaete Dell" userId="f97ec74d-f6fe-4bd4-baf0-988e50270674" providerId="ADAL" clId="{61B72883-F1AB-40D0-BFF8-69C768618EDF}" dt="2024-05-27T21:41:25.039" v="938" actId="20577"/>
        <pc:sldMkLst>
          <pc:docMk/>
          <pc:sldMk cId="1892404536" sldId="2147472155"/>
        </pc:sldMkLst>
        <pc:spChg chg="del">
          <ac:chgData name="Veronica Elizabeth Gaete Dell" userId="f97ec74d-f6fe-4bd4-baf0-988e50270674" providerId="ADAL" clId="{61B72883-F1AB-40D0-BFF8-69C768618EDF}" dt="2024-05-23T21:19:33.492" v="118" actId="478"/>
          <ac:spMkLst>
            <pc:docMk/>
            <pc:sldMk cId="1892404536" sldId="2147472155"/>
            <ac:spMk id="2" creationId="{C18B4F28-B3AA-FF69-1202-C5932D292BAE}"/>
          </ac:spMkLst>
        </pc:spChg>
        <pc:spChg chg="mod">
          <ac:chgData name="Veronica Elizabeth Gaete Dell" userId="f97ec74d-f6fe-4bd4-baf0-988e50270674" providerId="ADAL" clId="{61B72883-F1AB-40D0-BFF8-69C768618EDF}" dt="2024-05-27T21:41:17.683" v="935" actId="20577"/>
          <ac:spMkLst>
            <pc:docMk/>
            <pc:sldMk cId="1892404536" sldId="2147472155"/>
            <ac:spMk id="8" creationId="{E549FE00-8AAA-2EE8-EC79-77DC402CB287}"/>
          </ac:spMkLst>
        </pc:spChg>
        <pc:spChg chg="add del mod">
          <ac:chgData name="Veronica Elizabeth Gaete Dell" userId="f97ec74d-f6fe-4bd4-baf0-988e50270674" providerId="ADAL" clId="{61B72883-F1AB-40D0-BFF8-69C768618EDF}" dt="2024-05-23T21:19:35.927" v="119" actId="478"/>
          <ac:spMkLst>
            <pc:docMk/>
            <pc:sldMk cId="1892404536" sldId="2147472155"/>
            <ac:spMk id="12" creationId="{69412786-F7B6-D10E-A800-A39E41259ECB}"/>
          </ac:spMkLst>
        </pc:spChg>
        <pc:spChg chg="add mod">
          <ac:chgData name="Veronica Elizabeth Gaete Dell" userId="f97ec74d-f6fe-4bd4-baf0-988e50270674" providerId="ADAL" clId="{61B72883-F1AB-40D0-BFF8-69C768618EDF}" dt="2024-05-23T21:19:38.090" v="120"/>
          <ac:spMkLst>
            <pc:docMk/>
            <pc:sldMk cId="1892404536" sldId="2147472155"/>
            <ac:spMk id="16" creationId="{46B301D4-7670-2598-1308-18DB2E1D76BD}"/>
          </ac:spMkLst>
        </pc:spChg>
        <pc:spChg chg="add mod">
          <ac:chgData name="Veronica Elizabeth Gaete Dell" userId="f97ec74d-f6fe-4bd4-baf0-988e50270674" providerId="ADAL" clId="{61B72883-F1AB-40D0-BFF8-69C768618EDF}" dt="2024-05-23T21:20:08.506" v="122"/>
          <ac:spMkLst>
            <pc:docMk/>
            <pc:sldMk cId="1892404536" sldId="2147472155"/>
            <ac:spMk id="20" creationId="{8D30A0AF-F321-EA72-D287-1DFACFEDCFFD}"/>
          </ac:spMkLst>
        </pc:spChg>
        <pc:spChg chg="mod">
          <ac:chgData name="Veronica Elizabeth Gaete Dell" userId="f97ec74d-f6fe-4bd4-baf0-988e50270674" providerId="ADAL" clId="{61B72883-F1AB-40D0-BFF8-69C768618EDF}" dt="2024-05-27T21:41:25.039" v="938" actId="20577"/>
          <ac:spMkLst>
            <pc:docMk/>
            <pc:sldMk cId="1892404536" sldId="2147472155"/>
            <ac:spMk id="22" creationId="{AC748AA2-B109-00F0-0D8C-18BF57A73B1A}"/>
          </ac:spMkLst>
        </pc:spChg>
        <pc:spChg chg="add mod">
          <ac:chgData name="Veronica Elizabeth Gaete Dell" userId="f97ec74d-f6fe-4bd4-baf0-988e50270674" providerId="ADAL" clId="{61B72883-F1AB-40D0-BFF8-69C768618EDF}" dt="2024-05-27T21:39:24.314" v="932" actId="20577"/>
          <ac:spMkLst>
            <pc:docMk/>
            <pc:sldMk cId="1892404536" sldId="2147472155"/>
            <ac:spMk id="23" creationId="{5E836856-6632-18ED-C2F6-87F05A0EFA54}"/>
          </ac:spMkLst>
        </pc:spChg>
        <pc:spChg chg="add mod">
          <ac:chgData name="Veronica Elizabeth Gaete Dell" userId="f97ec74d-f6fe-4bd4-baf0-988e50270674" providerId="ADAL" clId="{61B72883-F1AB-40D0-BFF8-69C768618EDF}" dt="2024-05-27T21:38:53.289" v="929" actId="20577"/>
          <ac:spMkLst>
            <pc:docMk/>
            <pc:sldMk cId="1892404536" sldId="2147472155"/>
            <ac:spMk id="24" creationId="{E940F14A-D34F-75FC-FDBE-8DB990D8C5BE}"/>
          </ac:spMkLst>
        </pc:spChg>
        <pc:spChg chg="mod">
          <ac:chgData name="Veronica Elizabeth Gaete Dell" userId="f97ec74d-f6fe-4bd4-baf0-988e50270674" providerId="ADAL" clId="{61B72883-F1AB-40D0-BFF8-69C768618EDF}" dt="2024-05-27T21:38:04.079" v="926" actId="113"/>
          <ac:spMkLst>
            <pc:docMk/>
            <pc:sldMk cId="1892404536" sldId="2147472155"/>
            <ac:spMk id="33" creationId="{DF165F4B-9A0D-4B6F-B5E7-37FD2198247D}"/>
          </ac:spMkLst>
        </pc:spChg>
        <pc:spChg chg="del">
          <ac:chgData name="Veronica Elizabeth Gaete Dell" userId="f97ec74d-f6fe-4bd4-baf0-988e50270674" providerId="ADAL" clId="{61B72883-F1AB-40D0-BFF8-69C768618EDF}" dt="2024-05-23T21:19:45.737" v="121" actId="478"/>
          <ac:spMkLst>
            <pc:docMk/>
            <pc:sldMk cId="1892404536" sldId="2147472155"/>
            <ac:spMk id="51" creationId="{8DF9EF14-79BE-4CA5-9544-74280A7A061C}"/>
          </ac:spMkLst>
        </pc:spChg>
        <pc:spChg chg="del">
          <ac:chgData name="Veronica Elizabeth Gaete Dell" userId="f97ec74d-f6fe-4bd4-baf0-988e50270674" providerId="ADAL" clId="{61B72883-F1AB-40D0-BFF8-69C768618EDF}" dt="2024-05-23T21:19:45.737" v="121" actId="478"/>
          <ac:spMkLst>
            <pc:docMk/>
            <pc:sldMk cId="1892404536" sldId="2147472155"/>
            <ac:spMk id="58" creationId="{2710967A-AF19-47EE-85B8-29A164F0F1D3}"/>
          </ac:spMkLst>
        </pc:spChg>
        <pc:spChg chg="del">
          <ac:chgData name="Veronica Elizabeth Gaete Dell" userId="f97ec74d-f6fe-4bd4-baf0-988e50270674" providerId="ADAL" clId="{61B72883-F1AB-40D0-BFF8-69C768618EDF}" dt="2024-05-23T21:19:45.737" v="121" actId="478"/>
          <ac:spMkLst>
            <pc:docMk/>
            <pc:sldMk cId="1892404536" sldId="2147472155"/>
            <ac:spMk id="85" creationId="{3E277C90-F45A-C063-8813-C6B35A7241F0}"/>
          </ac:spMkLst>
        </pc:spChg>
      </pc:sldChg>
      <pc:sldChg chg="addSp delSp modSp mod">
        <pc:chgData name="Veronica Elizabeth Gaete Dell" userId="f97ec74d-f6fe-4bd4-baf0-988e50270674" providerId="ADAL" clId="{61B72883-F1AB-40D0-BFF8-69C768618EDF}" dt="2024-05-27T21:09:14.852" v="515" actId="113"/>
        <pc:sldMkLst>
          <pc:docMk/>
          <pc:sldMk cId="1635800635" sldId="2147472161"/>
        </pc:sldMkLst>
        <pc:spChg chg="del">
          <ac:chgData name="Veronica Elizabeth Gaete Dell" userId="f97ec74d-f6fe-4bd4-baf0-988e50270674" providerId="ADAL" clId="{61B72883-F1AB-40D0-BFF8-69C768618EDF}" dt="2024-05-23T21:14:14.797" v="49" actId="478"/>
          <ac:spMkLst>
            <pc:docMk/>
            <pc:sldMk cId="1635800635" sldId="2147472161"/>
            <ac:spMk id="2" creationId="{00000000-0000-0000-0000-000000000000}"/>
          </ac:spMkLst>
        </pc:spChg>
        <pc:spChg chg="add mod">
          <ac:chgData name="Veronica Elizabeth Gaete Dell" userId="f97ec74d-f6fe-4bd4-baf0-988e50270674" providerId="ADAL" clId="{61B72883-F1AB-40D0-BFF8-69C768618EDF}" dt="2024-05-27T21:04:48.250" v="469" actId="20577"/>
          <ac:spMkLst>
            <pc:docMk/>
            <pc:sldMk cId="1635800635" sldId="2147472161"/>
            <ac:spMk id="2" creationId="{F8485FDF-3D8A-BADE-D942-9A5E201B2FF7}"/>
          </ac:spMkLst>
        </pc:spChg>
        <pc:spChg chg="add mod">
          <ac:chgData name="Veronica Elizabeth Gaete Dell" userId="f97ec74d-f6fe-4bd4-baf0-988e50270674" providerId="ADAL" clId="{61B72883-F1AB-40D0-BFF8-69C768618EDF}" dt="2024-05-27T21:04:43.733" v="468" actId="1076"/>
          <ac:spMkLst>
            <pc:docMk/>
            <pc:sldMk cId="1635800635" sldId="2147472161"/>
            <ac:spMk id="4" creationId="{70250E3E-2B93-C0E7-02D3-F975F9A66411}"/>
          </ac:spMkLst>
        </pc:spChg>
        <pc:spChg chg="del">
          <ac:chgData name="Veronica Elizabeth Gaete Dell" userId="f97ec74d-f6fe-4bd4-baf0-988e50270674" providerId="ADAL" clId="{61B72883-F1AB-40D0-BFF8-69C768618EDF}" dt="2024-05-23T21:14:53.915" v="53" actId="478"/>
          <ac:spMkLst>
            <pc:docMk/>
            <pc:sldMk cId="1635800635" sldId="2147472161"/>
            <ac:spMk id="4" creationId="{B205B428-01B5-7C03-0A8F-B11A5F37ED21}"/>
          </ac:spMkLst>
        </pc:spChg>
        <pc:spChg chg="mod">
          <ac:chgData name="Veronica Elizabeth Gaete Dell" userId="f97ec74d-f6fe-4bd4-baf0-988e50270674" providerId="ADAL" clId="{61B72883-F1AB-40D0-BFF8-69C768618EDF}" dt="2024-05-23T21:14:36.507" v="52" actId="6549"/>
          <ac:spMkLst>
            <pc:docMk/>
            <pc:sldMk cId="1635800635" sldId="2147472161"/>
            <ac:spMk id="8" creationId="{D77F24D6-9211-C55F-9037-52F731EB2686}"/>
          </ac:spMkLst>
        </pc:spChg>
        <pc:spChg chg="add del mod">
          <ac:chgData name="Veronica Elizabeth Gaete Dell" userId="f97ec74d-f6fe-4bd4-baf0-988e50270674" providerId="ADAL" clId="{61B72883-F1AB-40D0-BFF8-69C768618EDF}" dt="2024-05-23T21:14:18.019" v="50" actId="478"/>
          <ac:spMkLst>
            <pc:docMk/>
            <pc:sldMk cId="1635800635" sldId="2147472161"/>
            <ac:spMk id="18" creationId="{CBF04328-2C15-A757-B709-EE4BA11BE394}"/>
          </ac:spMkLst>
        </pc:spChg>
        <pc:spChg chg="del">
          <ac:chgData name="Veronica Elizabeth Gaete Dell" userId="f97ec74d-f6fe-4bd4-baf0-988e50270674" providerId="ADAL" clId="{61B72883-F1AB-40D0-BFF8-69C768618EDF}" dt="2024-05-23T21:14:53.915" v="53" actId="478"/>
          <ac:spMkLst>
            <pc:docMk/>
            <pc:sldMk cId="1635800635" sldId="2147472161"/>
            <ac:spMk id="31" creationId="{948C319D-8069-D1DB-56B2-9A5EE0D230F2}"/>
          </ac:spMkLst>
        </pc:spChg>
        <pc:spChg chg="del">
          <ac:chgData name="Veronica Elizabeth Gaete Dell" userId="f97ec74d-f6fe-4bd4-baf0-988e50270674" providerId="ADAL" clId="{61B72883-F1AB-40D0-BFF8-69C768618EDF}" dt="2024-05-27T21:04:37.487" v="466" actId="478"/>
          <ac:spMkLst>
            <pc:docMk/>
            <pc:sldMk cId="1635800635" sldId="2147472161"/>
            <ac:spMk id="32" creationId="{9A6FDA35-9E03-C843-9174-FDF65E4DBEC3}"/>
          </ac:spMkLst>
        </pc:spChg>
        <pc:spChg chg="del">
          <ac:chgData name="Veronica Elizabeth Gaete Dell" userId="f97ec74d-f6fe-4bd4-baf0-988e50270674" providerId="ADAL" clId="{61B72883-F1AB-40D0-BFF8-69C768618EDF}" dt="2024-05-27T21:04:37.487" v="466" actId="478"/>
          <ac:spMkLst>
            <pc:docMk/>
            <pc:sldMk cId="1635800635" sldId="2147472161"/>
            <ac:spMk id="33" creationId="{8C401581-8BEB-E431-17C2-B2484CD99BC7}"/>
          </ac:spMkLst>
        </pc:spChg>
        <pc:spChg chg="add mod">
          <ac:chgData name="Veronica Elizabeth Gaete Dell" userId="f97ec74d-f6fe-4bd4-baf0-988e50270674" providerId="ADAL" clId="{61B72883-F1AB-40D0-BFF8-69C768618EDF}" dt="2024-05-23T21:14:31.254" v="51"/>
          <ac:spMkLst>
            <pc:docMk/>
            <pc:sldMk cId="1635800635" sldId="2147472161"/>
            <ac:spMk id="37" creationId="{82FC9782-8E27-A59E-E6E9-6F9A157393BE}"/>
          </ac:spMkLst>
        </pc:spChg>
        <pc:spChg chg="mod">
          <ac:chgData name="Veronica Elizabeth Gaete Dell" userId="f97ec74d-f6fe-4bd4-baf0-988e50270674" providerId="ADAL" clId="{61B72883-F1AB-40D0-BFF8-69C768618EDF}" dt="2024-05-27T21:05:37.042" v="504" actId="20577"/>
          <ac:spMkLst>
            <pc:docMk/>
            <pc:sldMk cId="1635800635" sldId="2147472161"/>
            <ac:spMk id="43" creationId="{3406C898-C07E-0275-D07F-FDFA636D62C0}"/>
          </ac:spMkLst>
        </pc:spChg>
        <pc:spChg chg="add mod">
          <ac:chgData name="Veronica Elizabeth Gaete Dell" userId="f97ec74d-f6fe-4bd4-baf0-988e50270674" providerId="ADAL" clId="{61B72883-F1AB-40D0-BFF8-69C768618EDF}" dt="2024-05-23T21:15:28.564" v="66" actId="1076"/>
          <ac:spMkLst>
            <pc:docMk/>
            <pc:sldMk cId="1635800635" sldId="2147472161"/>
            <ac:spMk id="46" creationId="{B6731C41-11AC-EF99-D38B-65F7C9CA541D}"/>
          </ac:spMkLst>
        </pc:spChg>
        <pc:spChg chg="add mod">
          <ac:chgData name="Veronica Elizabeth Gaete Dell" userId="f97ec74d-f6fe-4bd4-baf0-988e50270674" providerId="ADAL" clId="{61B72883-F1AB-40D0-BFF8-69C768618EDF}" dt="2024-05-23T21:15:14.351" v="65" actId="1036"/>
          <ac:spMkLst>
            <pc:docMk/>
            <pc:sldMk cId="1635800635" sldId="2147472161"/>
            <ac:spMk id="47" creationId="{6896D6B7-53A6-3ECE-4F12-CA7077A8570F}"/>
          </ac:spMkLst>
        </pc:spChg>
        <pc:spChg chg="mod">
          <ac:chgData name="Veronica Elizabeth Gaete Dell" userId="f97ec74d-f6fe-4bd4-baf0-988e50270674" providerId="ADAL" clId="{61B72883-F1AB-40D0-BFF8-69C768618EDF}" dt="2024-05-27T21:05:09.563" v="485" actId="20577"/>
          <ac:spMkLst>
            <pc:docMk/>
            <pc:sldMk cId="1635800635" sldId="2147472161"/>
            <ac:spMk id="56" creationId="{E91BAD33-EB20-4D64-C8B3-7820C76EAC57}"/>
          </ac:spMkLst>
        </pc:spChg>
        <pc:spChg chg="del">
          <ac:chgData name="Veronica Elizabeth Gaete Dell" userId="f97ec74d-f6fe-4bd4-baf0-988e50270674" providerId="ADAL" clId="{61B72883-F1AB-40D0-BFF8-69C768618EDF}" dt="2024-05-23T21:14:53.915" v="53" actId="478"/>
          <ac:spMkLst>
            <pc:docMk/>
            <pc:sldMk cId="1635800635" sldId="2147472161"/>
            <ac:spMk id="57" creationId="{F93C638E-0359-4D98-BBD7-A7A90DF214F2}"/>
          </ac:spMkLst>
        </pc:spChg>
        <pc:spChg chg="add mod">
          <ac:chgData name="Veronica Elizabeth Gaete Dell" userId="f97ec74d-f6fe-4bd4-baf0-988e50270674" providerId="ADAL" clId="{61B72883-F1AB-40D0-BFF8-69C768618EDF}" dt="2024-05-23T21:15:14.351" v="65" actId="1036"/>
          <ac:spMkLst>
            <pc:docMk/>
            <pc:sldMk cId="1635800635" sldId="2147472161"/>
            <ac:spMk id="58" creationId="{7698E03B-6D74-E729-E716-E2211F8EB0C9}"/>
          </ac:spMkLst>
        </pc:spChg>
        <pc:spChg chg="add mod">
          <ac:chgData name="Veronica Elizabeth Gaete Dell" userId="f97ec74d-f6fe-4bd4-baf0-988e50270674" providerId="ADAL" clId="{61B72883-F1AB-40D0-BFF8-69C768618EDF}" dt="2024-05-23T21:15:28.564" v="66" actId="1076"/>
          <ac:spMkLst>
            <pc:docMk/>
            <pc:sldMk cId="1635800635" sldId="2147472161"/>
            <ac:spMk id="59" creationId="{DF62F982-C11F-A2A9-E03E-FACD28334FEB}"/>
          </ac:spMkLst>
        </pc:spChg>
        <pc:spChg chg="del">
          <ac:chgData name="Veronica Elizabeth Gaete Dell" userId="f97ec74d-f6fe-4bd4-baf0-988e50270674" providerId="ADAL" clId="{61B72883-F1AB-40D0-BFF8-69C768618EDF}" dt="2024-05-23T21:14:53.915" v="53" actId="478"/>
          <ac:spMkLst>
            <pc:docMk/>
            <pc:sldMk cId="1635800635" sldId="2147472161"/>
            <ac:spMk id="61" creationId="{9FF302DC-0821-47A5-ADEE-376CB9D9B87E}"/>
          </ac:spMkLst>
        </pc:spChg>
        <pc:spChg chg="mod">
          <ac:chgData name="Veronica Elizabeth Gaete Dell" userId="f97ec74d-f6fe-4bd4-baf0-988e50270674" providerId="ADAL" clId="{61B72883-F1AB-40D0-BFF8-69C768618EDF}" dt="2024-05-27T21:07:39.755" v="508" actId="14100"/>
          <ac:spMkLst>
            <pc:docMk/>
            <pc:sldMk cId="1635800635" sldId="2147472161"/>
            <ac:spMk id="63" creationId="{A40FD01A-642D-925F-6B4D-7A57F0CBF41D}"/>
          </ac:spMkLst>
        </pc:spChg>
        <pc:spChg chg="mod">
          <ac:chgData name="Veronica Elizabeth Gaete Dell" userId="f97ec74d-f6fe-4bd4-baf0-988e50270674" providerId="ADAL" clId="{61B72883-F1AB-40D0-BFF8-69C768618EDF}" dt="2024-05-27T21:09:14.852" v="515" actId="113"/>
          <ac:spMkLst>
            <pc:docMk/>
            <pc:sldMk cId="1635800635" sldId="2147472161"/>
            <ac:spMk id="64" creationId="{010ED801-9101-0301-0F70-921941748280}"/>
          </ac:spMkLst>
        </pc:spChg>
        <pc:spChg chg="mod">
          <ac:chgData name="Veronica Elizabeth Gaete Dell" userId="f97ec74d-f6fe-4bd4-baf0-988e50270674" providerId="ADAL" clId="{61B72883-F1AB-40D0-BFF8-69C768618EDF}" dt="2024-05-27T21:05:27.428" v="502" actId="14100"/>
          <ac:spMkLst>
            <pc:docMk/>
            <pc:sldMk cId="1635800635" sldId="2147472161"/>
            <ac:spMk id="71" creationId="{4004A9DA-5E68-4E51-3E26-3C88AEAA757F}"/>
          </ac:spMkLst>
        </pc:spChg>
        <pc:spChg chg="mod">
          <ac:chgData name="Veronica Elizabeth Gaete Dell" userId="f97ec74d-f6fe-4bd4-baf0-988e50270674" providerId="ADAL" clId="{61B72883-F1AB-40D0-BFF8-69C768618EDF}" dt="2024-05-27T21:06:30.530" v="505"/>
          <ac:spMkLst>
            <pc:docMk/>
            <pc:sldMk cId="1635800635" sldId="2147472161"/>
            <ac:spMk id="72" creationId="{A0D03A78-6147-4301-8A12-3AA55BC373F6}"/>
          </ac:spMkLst>
        </pc:spChg>
        <pc:cxnChg chg="add mod">
          <ac:chgData name="Veronica Elizabeth Gaete Dell" userId="f97ec74d-f6fe-4bd4-baf0-988e50270674" providerId="ADAL" clId="{61B72883-F1AB-40D0-BFF8-69C768618EDF}" dt="2024-05-27T21:07:49.453" v="510" actId="1076"/>
          <ac:cxnSpMkLst>
            <pc:docMk/>
            <pc:sldMk cId="1635800635" sldId="2147472161"/>
            <ac:cxnSpMk id="5" creationId="{D2FA7BAE-6D3F-CB93-E929-02D42513B9DA}"/>
          </ac:cxnSpMkLst>
        </pc:cxnChg>
        <pc:cxnChg chg="mod">
          <ac:chgData name="Veronica Elizabeth Gaete Dell" userId="f97ec74d-f6fe-4bd4-baf0-988e50270674" providerId="ADAL" clId="{61B72883-F1AB-40D0-BFF8-69C768618EDF}" dt="2024-05-27T21:07:56.766" v="512" actId="1076"/>
          <ac:cxnSpMkLst>
            <pc:docMk/>
            <pc:sldMk cId="1635800635" sldId="2147472161"/>
            <ac:cxnSpMk id="70" creationId="{863C9AF2-D108-10E1-FB37-6F09D45F7494}"/>
          </ac:cxnSpMkLst>
        </pc:cxnChg>
        <pc:cxnChg chg="del">
          <ac:chgData name="Veronica Elizabeth Gaete Dell" userId="f97ec74d-f6fe-4bd4-baf0-988e50270674" providerId="ADAL" clId="{61B72883-F1AB-40D0-BFF8-69C768618EDF}" dt="2024-05-27T21:07:51.342" v="511" actId="478"/>
          <ac:cxnSpMkLst>
            <pc:docMk/>
            <pc:sldMk cId="1635800635" sldId="2147472161"/>
            <ac:cxnSpMk id="119" creationId="{975660C4-48EF-4BE6-BF6B-EAFFF8C02B49}"/>
          </ac:cxnSpMkLst>
        </pc:cxnChg>
      </pc:sldChg>
      <pc:sldChg chg="addSp delSp modSp mod">
        <pc:chgData name="Veronica Elizabeth Gaete Dell" userId="f97ec74d-f6fe-4bd4-baf0-988e50270674" providerId="ADAL" clId="{61B72883-F1AB-40D0-BFF8-69C768618EDF}" dt="2024-05-27T21:27:22.779" v="762" actId="20577"/>
        <pc:sldMkLst>
          <pc:docMk/>
          <pc:sldMk cId="279679079" sldId="2147472162"/>
        </pc:sldMkLst>
        <pc:spChg chg="del">
          <ac:chgData name="Veronica Elizabeth Gaete Dell" userId="f97ec74d-f6fe-4bd4-baf0-988e50270674" providerId="ADAL" clId="{61B72883-F1AB-40D0-BFF8-69C768618EDF}" dt="2024-05-23T21:16:59.240" v="74" actId="478"/>
          <ac:spMkLst>
            <pc:docMk/>
            <pc:sldMk cId="279679079" sldId="2147472162"/>
            <ac:spMk id="2" creationId="{00000000-0000-0000-0000-000000000000}"/>
          </ac:spMkLst>
        </pc:spChg>
        <pc:spChg chg="add mod">
          <ac:chgData name="Veronica Elizabeth Gaete Dell" userId="f97ec74d-f6fe-4bd4-baf0-988e50270674" providerId="ADAL" clId="{61B72883-F1AB-40D0-BFF8-69C768618EDF}" dt="2024-05-27T21:22:27.561" v="747"/>
          <ac:spMkLst>
            <pc:docMk/>
            <pc:sldMk cId="279679079" sldId="2147472162"/>
            <ac:spMk id="2" creationId="{69920E97-7F32-27C3-CD98-0EF3D2BCC1A7}"/>
          </ac:spMkLst>
        </pc:spChg>
        <pc:spChg chg="add mod">
          <ac:chgData name="Veronica Elizabeth Gaete Dell" userId="f97ec74d-f6fe-4bd4-baf0-988e50270674" providerId="ADAL" clId="{61B72883-F1AB-40D0-BFF8-69C768618EDF}" dt="2024-05-27T21:22:27.561" v="747"/>
          <ac:spMkLst>
            <pc:docMk/>
            <pc:sldMk cId="279679079" sldId="2147472162"/>
            <ac:spMk id="4" creationId="{71EAD919-2971-FC49-9AFA-86C8D2AE9F5B}"/>
          </ac:spMkLst>
        </pc:spChg>
        <pc:spChg chg="mod">
          <ac:chgData name="Veronica Elizabeth Gaete Dell" userId="f97ec74d-f6fe-4bd4-baf0-988e50270674" providerId="ADAL" clId="{61B72883-F1AB-40D0-BFF8-69C768618EDF}" dt="2024-05-23T21:17:19.156" v="77" actId="6549"/>
          <ac:spMkLst>
            <pc:docMk/>
            <pc:sldMk cId="279679079" sldId="2147472162"/>
            <ac:spMk id="8" creationId="{D77F24D6-9211-C55F-9037-52F731EB2686}"/>
          </ac:spMkLst>
        </pc:spChg>
        <pc:spChg chg="add del mod">
          <ac:chgData name="Veronica Elizabeth Gaete Dell" userId="f97ec74d-f6fe-4bd4-baf0-988e50270674" providerId="ADAL" clId="{61B72883-F1AB-40D0-BFF8-69C768618EDF}" dt="2024-05-23T21:17:01.681" v="75" actId="478"/>
          <ac:spMkLst>
            <pc:docMk/>
            <pc:sldMk cId="279679079" sldId="2147472162"/>
            <ac:spMk id="13" creationId="{CAEE3040-8454-85CC-5E5E-FCD10F63D423}"/>
          </ac:spMkLst>
        </pc:spChg>
        <pc:spChg chg="add mod">
          <ac:chgData name="Veronica Elizabeth Gaete Dell" userId="f97ec74d-f6fe-4bd4-baf0-988e50270674" providerId="ADAL" clId="{61B72883-F1AB-40D0-BFF8-69C768618EDF}" dt="2024-05-23T21:17:13.968" v="76"/>
          <ac:spMkLst>
            <pc:docMk/>
            <pc:sldMk cId="279679079" sldId="2147472162"/>
            <ac:spMk id="14" creationId="{8CF14FF5-CD75-81F2-C135-914596223800}"/>
          </ac:spMkLst>
        </pc:spChg>
        <pc:spChg chg="add mod">
          <ac:chgData name="Veronica Elizabeth Gaete Dell" userId="f97ec74d-f6fe-4bd4-baf0-988e50270674" providerId="ADAL" clId="{61B72883-F1AB-40D0-BFF8-69C768618EDF}" dt="2024-05-23T21:17:58.172" v="110" actId="1035"/>
          <ac:spMkLst>
            <pc:docMk/>
            <pc:sldMk cId="279679079" sldId="2147472162"/>
            <ac:spMk id="16" creationId="{80BD316A-2C51-17E0-2227-D8769404C400}"/>
          </ac:spMkLst>
        </pc:spChg>
        <pc:spChg chg="add mod">
          <ac:chgData name="Veronica Elizabeth Gaete Dell" userId="f97ec74d-f6fe-4bd4-baf0-988e50270674" providerId="ADAL" clId="{61B72883-F1AB-40D0-BFF8-69C768618EDF}" dt="2024-05-23T21:17:48.072" v="89" actId="1036"/>
          <ac:spMkLst>
            <pc:docMk/>
            <pc:sldMk cId="279679079" sldId="2147472162"/>
            <ac:spMk id="17" creationId="{5630014A-035C-B3F1-2399-FA7251ADFB25}"/>
          </ac:spMkLst>
        </pc:spChg>
        <pc:spChg chg="add mod">
          <ac:chgData name="Veronica Elizabeth Gaete Dell" userId="f97ec74d-f6fe-4bd4-baf0-988e50270674" providerId="ADAL" clId="{61B72883-F1AB-40D0-BFF8-69C768618EDF}" dt="2024-05-23T21:17:48.072" v="89" actId="1036"/>
          <ac:spMkLst>
            <pc:docMk/>
            <pc:sldMk cId="279679079" sldId="2147472162"/>
            <ac:spMk id="19" creationId="{2F62031F-F9D9-BC89-6C3F-966DA079CA71}"/>
          </ac:spMkLst>
        </pc:spChg>
        <pc:spChg chg="add mod">
          <ac:chgData name="Veronica Elizabeth Gaete Dell" userId="f97ec74d-f6fe-4bd4-baf0-988e50270674" providerId="ADAL" clId="{61B72883-F1AB-40D0-BFF8-69C768618EDF}" dt="2024-05-23T21:17:58.172" v="110" actId="1035"/>
          <ac:spMkLst>
            <pc:docMk/>
            <pc:sldMk cId="279679079" sldId="2147472162"/>
            <ac:spMk id="20" creationId="{A920D444-2111-A5FF-0985-046002166DE4}"/>
          </ac:spMkLst>
        </pc:spChg>
        <pc:spChg chg="del">
          <ac:chgData name="Veronica Elizabeth Gaete Dell" userId="f97ec74d-f6fe-4bd4-baf0-988e50270674" providerId="ADAL" clId="{61B72883-F1AB-40D0-BFF8-69C768618EDF}" dt="2024-05-23T21:17:28.220" v="78" actId="478"/>
          <ac:spMkLst>
            <pc:docMk/>
            <pc:sldMk cId="279679079" sldId="2147472162"/>
            <ac:spMk id="56" creationId="{ACE2BC89-C860-BDF8-3E74-7AB7F0624332}"/>
          </ac:spMkLst>
        </pc:spChg>
        <pc:spChg chg="del">
          <ac:chgData name="Veronica Elizabeth Gaete Dell" userId="f97ec74d-f6fe-4bd4-baf0-988e50270674" providerId="ADAL" clId="{61B72883-F1AB-40D0-BFF8-69C768618EDF}" dt="2024-05-23T21:17:28.220" v="78" actId="478"/>
          <ac:spMkLst>
            <pc:docMk/>
            <pc:sldMk cId="279679079" sldId="2147472162"/>
            <ac:spMk id="58" creationId="{3F91DBAE-A68F-A000-60A7-FECBA631F527}"/>
          </ac:spMkLst>
        </pc:spChg>
        <pc:spChg chg="mod">
          <ac:chgData name="Veronica Elizabeth Gaete Dell" userId="f97ec74d-f6fe-4bd4-baf0-988e50270674" providerId="ADAL" clId="{61B72883-F1AB-40D0-BFF8-69C768618EDF}" dt="2024-05-27T21:26:21.824" v="752" actId="113"/>
          <ac:spMkLst>
            <pc:docMk/>
            <pc:sldMk cId="279679079" sldId="2147472162"/>
            <ac:spMk id="63" creationId="{A40FD01A-642D-925F-6B4D-7A57F0CBF41D}"/>
          </ac:spMkLst>
        </pc:spChg>
        <pc:spChg chg="mod">
          <ac:chgData name="Veronica Elizabeth Gaete Dell" userId="f97ec74d-f6fe-4bd4-baf0-988e50270674" providerId="ADAL" clId="{61B72883-F1AB-40D0-BFF8-69C768618EDF}" dt="2024-05-27T21:27:16.674" v="760" actId="113"/>
          <ac:spMkLst>
            <pc:docMk/>
            <pc:sldMk cId="279679079" sldId="2147472162"/>
            <ac:spMk id="64" creationId="{010ED801-9101-0301-0F70-921941748280}"/>
          </ac:spMkLst>
        </pc:spChg>
        <pc:spChg chg="del">
          <ac:chgData name="Veronica Elizabeth Gaete Dell" userId="f97ec74d-f6fe-4bd4-baf0-988e50270674" providerId="ADAL" clId="{61B72883-F1AB-40D0-BFF8-69C768618EDF}" dt="2024-05-23T21:17:28.220" v="78" actId="478"/>
          <ac:spMkLst>
            <pc:docMk/>
            <pc:sldMk cId="279679079" sldId="2147472162"/>
            <ac:spMk id="66" creationId="{6455A1E9-2714-0723-D8CD-E25112A13AB8}"/>
          </ac:spMkLst>
        </pc:spChg>
        <pc:spChg chg="mod">
          <ac:chgData name="Veronica Elizabeth Gaete Dell" userId="f97ec74d-f6fe-4bd4-baf0-988e50270674" providerId="ADAL" clId="{61B72883-F1AB-40D0-BFF8-69C768618EDF}" dt="2024-05-27T21:27:22.779" v="762" actId="20577"/>
          <ac:spMkLst>
            <pc:docMk/>
            <pc:sldMk cId="279679079" sldId="2147472162"/>
            <ac:spMk id="72" creationId="{A0D03A78-6147-4301-8A12-3AA55BC373F6}"/>
          </ac:spMkLst>
        </pc:spChg>
        <pc:spChg chg="del">
          <ac:chgData name="Veronica Elizabeth Gaete Dell" userId="f97ec74d-f6fe-4bd4-baf0-988e50270674" providerId="ADAL" clId="{61B72883-F1AB-40D0-BFF8-69C768618EDF}" dt="2024-05-23T21:17:28.220" v="78" actId="478"/>
          <ac:spMkLst>
            <pc:docMk/>
            <pc:sldMk cId="279679079" sldId="2147472162"/>
            <ac:spMk id="77" creationId="{F3FFC97B-AF42-15D0-6CF6-735528877E59}"/>
          </ac:spMkLst>
        </pc:spChg>
        <pc:spChg chg="del">
          <ac:chgData name="Veronica Elizabeth Gaete Dell" userId="f97ec74d-f6fe-4bd4-baf0-988e50270674" providerId="ADAL" clId="{61B72883-F1AB-40D0-BFF8-69C768618EDF}" dt="2024-05-27T21:22:24.996" v="746" actId="478"/>
          <ac:spMkLst>
            <pc:docMk/>
            <pc:sldMk cId="279679079" sldId="2147472162"/>
            <ac:spMk id="95" creationId="{638DD831-251A-52A8-62A8-31004E64B6E3}"/>
          </ac:spMkLst>
        </pc:spChg>
        <pc:spChg chg="del">
          <ac:chgData name="Veronica Elizabeth Gaete Dell" userId="f97ec74d-f6fe-4bd4-baf0-988e50270674" providerId="ADAL" clId="{61B72883-F1AB-40D0-BFF8-69C768618EDF}" dt="2024-05-27T21:22:24.996" v="746" actId="478"/>
          <ac:spMkLst>
            <pc:docMk/>
            <pc:sldMk cId="279679079" sldId="2147472162"/>
            <ac:spMk id="97" creationId="{4B6426FD-9FEC-E7CA-6AC0-08CC00691ADE}"/>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telefonicacorp-my.sharepoint.com/personal/veronica_gaete_telefonica_com/Documents/Documents/Resultados%20Trimestrales/1T24/Audio%20RRII%201T24/DATOS%20BASE%20Audio%20RRII%201T24.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3\Resultados%20Trimestrales%20Diciembre%202023.xlsb" TargetMode="External"/><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1" Type="http://schemas.openxmlformats.org/officeDocument/2006/relationships/oleObject" Target="file:///\\prd9027.tchile.local\Carpetas_Compartidas\Subg_Gestion_Financiera\Gestion_Financiera\Financieras%20ppt%20resultados\2024\Resultados%20Trimestrales%20Marzo%202024.xlsb"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4\Resultados%20Trimestrales%20Marzo%202024.xlsb"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telefonicacorp-my.sharepoint.com/personal/veronica_gaete_telefonica_com/Documents/Documents/Resultados%20Trimestrales/1T24/Audio%20RRII%201T24/DATOS%20BASE%20Audio%20RRII%201T24.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4\Resultados%20Trimestrales%20Marzo%202024.xlsb"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8.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9.xml"/></Relationships>
</file>

<file path=ppt/charts/_rels/chart25.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3\Resultados%20Trimestrales%20Septiembre%202023.xlsb" TargetMode="External"/><Relationship Id="rId2" Type="http://schemas.microsoft.com/office/2011/relationships/chartColorStyle" Target="colors13.xml"/><Relationship Id="rId1" Type="http://schemas.microsoft.com/office/2011/relationships/chartStyle" Target="style13.xml"/></Relationships>
</file>

<file path=ppt/charts/_rels/chart26.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3\Resultados%20Trimestrales%20Septiembre%202023.xlsb" TargetMode="External"/><Relationship Id="rId2" Type="http://schemas.microsoft.com/office/2011/relationships/chartColorStyle" Target="colors14.xml"/><Relationship Id="rId1" Type="http://schemas.microsoft.com/office/2011/relationships/chartStyle" Target="style14.xml"/></Relationships>
</file>

<file path=ppt/charts/_rels/chart27.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4\Resultados%20Trimestrales%20Marzo%202024.xlsb" TargetMode="External"/><Relationship Id="rId2" Type="http://schemas.microsoft.com/office/2011/relationships/chartColorStyle" Target="colors15.xml"/><Relationship Id="rId1" Type="http://schemas.microsoft.com/office/2011/relationships/chartStyle" Target="style15.xml"/></Relationships>
</file>

<file path=ppt/charts/_rels/chart28.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4\Resultados%20Trimestrales%20Marzo%202024.xlsb" TargetMode="External"/><Relationship Id="rId2" Type="http://schemas.microsoft.com/office/2011/relationships/chartColorStyle" Target="colors16.xml"/><Relationship Id="rId1" Type="http://schemas.microsoft.com/office/2011/relationships/chartStyle" Target="style16.xml"/></Relationships>
</file>

<file path=ppt/charts/_rels/chart29.xml.rels><?xml version="1.0" encoding="UTF-8" standalone="yes"?>
<Relationships xmlns="http://schemas.openxmlformats.org/package/2006/relationships"><Relationship Id="rId3" Type="http://schemas.openxmlformats.org/officeDocument/2006/relationships/oleObject" Target="file:///\\prd9027.tchile.local\Carpetas_Compartidas\Subg_Gestion_Financiera\Gestion_Financiera\Financieras%20ppt%20resultados\2024\Resultados%20Trimestrales%20Marzo%202024.xlsb" TargetMode="External"/><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1" Type="http://schemas.openxmlformats.org/officeDocument/2006/relationships/oleObject" Target="file:///\\prd9027.tchile.local\Carpetas_Compartidas\Subg_Gestion_Financiera\Gestion_Financiera\Financieras%20ppt%20resultados\2024\Resultados%20Trimestrales%20Marzo%202024.xlsb"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prd9027.tchile.local\Carpetas_Compartidas\Subg_Gestion_Financiera\Gestion_Financiera\Financieras%20ppt%20resultados\2024\Resultados%20Trimestrales%20Marzo%202024.xlsb"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prd9027.tchile.local\Carpetas_Compartidas\Subg_Gestion_Financiera\Gestion_Financiera\Financieras%20ppt%20resultados\2024\Resultados%20Trimestrales%20Marzo%202024.xlsb"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prd9027.tchile.local\Carpetas_Compartidas\Subg_Gestion_Financiera\Gestion_Financiera\Financieras%20ppt%20resultados\2024\Resultados%20Trimestrales%20Marzo%202024.xlsb"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prd9027.tchile.local\Carpetas_Compartidas\Subg_Gestion_Financiera\Gestion_Financiera\Financieras%20ppt%20resultados\2024\Resultados%20Trimestrales%20Marzo%202024.xlsb"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telefonicacorp-my.sharepoint.com/personal/veronica_gaete_telefonica_com/Documents/Documents/Resultados%20Trimestrales/1T24/Audio%20RRII%201T24/DATOS%20BASE%20Audio%20RRII%201T24.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006134969325154"/>
          <c:y val="6.4356435643564358E-2"/>
          <c:w val="0.53987730061349692"/>
          <c:h val="0.87128712871287128"/>
        </c:manualLayout>
      </c:layout>
      <c:doughnutChart>
        <c:varyColors val="0"/>
        <c:ser>
          <c:idx val="0"/>
          <c:order val="0"/>
          <c:dPt>
            <c:idx val="0"/>
            <c:bubble3D val="0"/>
            <c:spPr>
              <a:solidFill>
                <a:srgbClr val="2468F7"/>
              </a:solidFill>
              <a:ln>
                <a:noFill/>
              </a:ln>
            </c:spPr>
            <c:extLst>
              <c:ext xmlns:c16="http://schemas.microsoft.com/office/drawing/2014/chart" uri="{C3380CC4-5D6E-409C-BE32-E72D297353CC}">
                <c16:uniqueId val="{00000001-4DE0-49BB-A120-BA825A13DA1F}"/>
              </c:ext>
            </c:extLst>
          </c:dPt>
          <c:dPt>
            <c:idx val="2"/>
            <c:bubble3D val="0"/>
            <c:spPr>
              <a:solidFill>
                <a:schemeClr val="accent2">
                  <a:lumMod val="60000"/>
                  <a:lumOff val="40000"/>
                </a:schemeClr>
              </a:solidFill>
            </c:spPr>
            <c:extLst>
              <c:ext xmlns:c16="http://schemas.microsoft.com/office/drawing/2014/chart" uri="{C3380CC4-5D6E-409C-BE32-E72D297353CC}">
                <c16:uniqueId val="{00000005-4DE0-49BB-A120-BA825A13DA1F}"/>
              </c:ext>
            </c:extLst>
          </c:dPt>
          <c:dPt>
            <c:idx val="3"/>
            <c:bubble3D val="0"/>
            <c:spPr>
              <a:solidFill>
                <a:srgbClr val="4289FF"/>
              </a:solidFill>
              <a:ln>
                <a:noFill/>
              </a:ln>
            </c:spPr>
            <c:extLst>
              <c:ext xmlns:c16="http://schemas.microsoft.com/office/drawing/2014/chart" uri="{C3380CC4-5D6E-409C-BE32-E72D297353CC}">
                <c16:uniqueId val="{00000005-D287-4B47-B97F-F04D4B7DC062}"/>
              </c:ext>
            </c:extLst>
          </c:dPt>
          <c:dPt>
            <c:idx val="4"/>
            <c:bubble3D val="0"/>
            <c:spPr>
              <a:solidFill>
                <a:srgbClr val="86B9F7"/>
              </a:solidFill>
              <a:ln>
                <a:noFill/>
              </a:ln>
            </c:spPr>
            <c:extLst>
              <c:ext xmlns:c16="http://schemas.microsoft.com/office/drawing/2014/chart" uri="{C3380CC4-5D6E-409C-BE32-E72D297353CC}">
                <c16:uniqueId val="{00000007-4DE0-49BB-A120-BA825A13DA1F}"/>
              </c:ext>
            </c:extLst>
          </c:dPt>
          <c:dLbls>
            <c:dLbl>
              <c:idx val="3"/>
              <c:layout>
                <c:manualLayout>
                  <c:x val="0"/>
                  <c:y val="-3.5995050812239589E-2"/>
                </c:manualLayout>
              </c:layout>
              <c:spPr>
                <a:noFill/>
                <a:ln>
                  <a:noFill/>
                </a:ln>
                <a:effectLst/>
              </c:spPr>
              <c:txPr>
                <a:bodyPr wrap="square" lIns="38100" tIns="19050" rIns="38100" bIns="19050" anchor="ctr">
                  <a:noAutofit/>
                </a:bodyPr>
                <a:lstStyle/>
                <a:p>
                  <a:pPr>
                    <a:defRPr sz="900" b="1">
                      <a:solidFill>
                        <a:schemeClr val="bg1"/>
                      </a:solidFill>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0.18648181228751787"/>
                      <c:h val="0.14403723296764059"/>
                    </c:manualLayout>
                  </c15:layout>
                </c:ext>
                <c:ext xmlns:c16="http://schemas.microsoft.com/office/drawing/2014/chart" uri="{C3380CC4-5D6E-409C-BE32-E72D297353CC}">
                  <c16:uniqueId val="{00000005-D287-4B47-B97F-F04D4B7DC062}"/>
                </c:ext>
              </c:extLst>
            </c:dLbl>
            <c:dLbl>
              <c:idx val="4"/>
              <c:layout>
                <c:manualLayout>
                  <c:x val="7.5758236241804139E-2"/>
                  <c:y val="-4.8371739542795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E0-49BB-A120-BA825A13DA1F}"/>
                </c:ext>
              </c:extLst>
            </c:dLbl>
            <c:spPr>
              <a:noFill/>
              <a:ln>
                <a:noFill/>
              </a:ln>
              <a:effectLst/>
            </c:spPr>
            <c:txPr>
              <a:bodyPr wrap="square" lIns="38100" tIns="19050" rIns="38100" bIns="19050" anchor="ctr">
                <a:spAutoFit/>
              </a:bodyPr>
              <a:lstStyle/>
              <a:p>
                <a:pPr>
                  <a:defRPr sz="900" b="1">
                    <a:solidFill>
                      <a:schemeClr val="bg1"/>
                    </a:solidFill>
                  </a:defRPr>
                </a:pPr>
                <a:endParaRPr lang="es-CL"/>
              </a:p>
            </c:txPr>
            <c:showLegendKey val="0"/>
            <c:showVal val="1"/>
            <c:showCatName val="0"/>
            <c:showSerName val="0"/>
            <c:showPercent val="0"/>
            <c:showBubbleSize val="0"/>
            <c:showLeaderLines val="1"/>
            <c:extLst>
              <c:ext xmlns:c15="http://schemas.microsoft.com/office/drawing/2012/chart" uri="{CE6537A1-D6FC-4f65-9D91-7224C49458BB}"/>
            </c:extLst>
          </c:dLbls>
          <c:val>
            <c:numRef>
              <c:f>Sheet1!$A$1:$A$5</c:f>
              <c:numCache>
                <c:formatCode>0.0%</c:formatCode>
                <c:ptCount val="5"/>
                <c:pt idx="0">
                  <c:v>0.503</c:v>
                </c:pt>
                <c:pt idx="1">
                  <c:v>0.29599999999999999</c:v>
                </c:pt>
                <c:pt idx="2">
                  <c:v>9.0999999999999998E-2</c:v>
                </c:pt>
                <c:pt idx="3">
                  <c:v>0.104</c:v>
                </c:pt>
                <c:pt idx="4">
                  <c:v>6.0000000000000001E-3</c:v>
                </c:pt>
              </c:numCache>
            </c:numRef>
          </c:val>
          <c:extLst>
            <c:ext xmlns:c16="http://schemas.microsoft.com/office/drawing/2014/chart" uri="{C3380CC4-5D6E-409C-BE32-E72D297353CC}">
              <c16:uniqueId val="{00000006-4DE0-49BB-A120-BA825A13DA1F}"/>
            </c:ext>
          </c:extLst>
        </c:ser>
        <c:dLbls>
          <c:showLegendKey val="0"/>
          <c:showVal val="1"/>
          <c:showCatName val="0"/>
          <c:showSerName val="0"/>
          <c:showPercent val="0"/>
          <c:showBubbleSize val="0"/>
          <c:showLeaderLines val="1"/>
        </c:dLbls>
        <c:firstSliceAng val="0"/>
        <c:holeSize val="37"/>
      </c:doughnutChart>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71079270812006E-2"/>
          <c:y val="6.1440097839727459E-3"/>
          <c:w val="0.92609509661862588"/>
          <c:h val="0.86483178475259959"/>
        </c:manualLayout>
      </c:layout>
      <c:barChart>
        <c:barDir val="col"/>
        <c:grouping val="clustered"/>
        <c:varyColors val="0"/>
        <c:ser>
          <c:idx val="0"/>
          <c:order val="0"/>
          <c:tx>
            <c:strRef>
              <c:f>Sheet1!$C$3</c:f>
              <c:strCache>
                <c:ptCount val="1"/>
                <c:pt idx="0">
                  <c:v>Q2 21</c:v>
                </c:pt>
              </c:strCache>
            </c:strRef>
          </c:tx>
          <c:spPr>
            <a:solidFill>
              <a:srgbClr val="C5C9D4"/>
            </a:solidFill>
            <a:ln>
              <a:noFill/>
            </a:ln>
            <a:effectLst/>
          </c:spPr>
          <c:invertIfNegative val="0"/>
          <c:dPt>
            <c:idx val="2"/>
            <c:invertIfNegative val="0"/>
            <c:bubble3D val="0"/>
            <c:spPr>
              <a:solidFill>
                <a:srgbClr val="0066FF"/>
              </a:solidFill>
              <a:ln>
                <a:noFill/>
              </a:ln>
              <a:effectLst/>
            </c:spPr>
            <c:extLst>
              <c:ext xmlns:c16="http://schemas.microsoft.com/office/drawing/2014/chart" uri="{C3380CC4-5D6E-409C-BE32-E72D297353CC}">
                <c16:uniqueId val="{00000001-FFF0-4E4C-A95F-6268CE34ED77}"/>
              </c:ext>
            </c:extLst>
          </c:dPt>
          <c:dPt>
            <c:idx val="4"/>
            <c:invertIfNegative val="0"/>
            <c:bubble3D val="0"/>
            <c:spPr>
              <a:solidFill>
                <a:srgbClr val="6E7894"/>
              </a:solidFill>
              <a:ln>
                <a:noFill/>
              </a:ln>
              <a:effectLst/>
            </c:spPr>
            <c:extLst>
              <c:ext xmlns:c16="http://schemas.microsoft.com/office/drawing/2014/chart" uri="{C3380CC4-5D6E-409C-BE32-E72D297353CC}">
                <c16:uniqueId val="{00000003-FFF0-4E4C-A95F-6268CE34ED7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DTH</c:v>
                </c:pt>
                <c:pt idx="1">
                  <c:v>IPTV</c:v>
                </c:pt>
                <c:pt idx="2">
                  <c:v>Total Accesos BAF</c:v>
                </c:pt>
              </c:strCache>
            </c:strRef>
          </c:cat>
          <c:val>
            <c:numRef>
              <c:f>Sheet1!$C$4:$C$6</c:f>
            </c:numRef>
          </c:val>
          <c:extLst>
            <c:ext xmlns:c16="http://schemas.microsoft.com/office/drawing/2014/chart" uri="{C3380CC4-5D6E-409C-BE32-E72D297353CC}">
              <c16:uniqueId val="{00000004-FFF0-4E4C-A95F-6268CE34ED77}"/>
            </c:ext>
          </c:extLst>
        </c:ser>
        <c:ser>
          <c:idx val="2"/>
          <c:order val="1"/>
          <c:tx>
            <c:strRef>
              <c:f>Sheet1!$D$3</c:f>
              <c:strCache>
                <c:ptCount val="1"/>
                <c:pt idx="0">
                  <c:v>20,0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Sheet1!$B$4:$B$6</c:f>
              <c:strCache>
                <c:ptCount val="3"/>
                <c:pt idx="0">
                  <c:v>DTH</c:v>
                </c:pt>
                <c:pt idx="1">
                  <c:v>IPTV</c:v>
                </c:pt>
                <c:pt idx="2">
                  <c:v>Total Accesos BAF</c:v>
                </c:pt>
              </c:strCache>
            </c:strRef>
          </c:cat>
          <c:val>
            <c:numRef>
              <c:f>Sheet1!$D$4:$D$6</c:f>
            </c:numRef>
          </c:val>
          <c:extLst>
            <c:ext xmlns:c16="http://schemas.microsoft.com/office/drawing/2014/chart" uri="{C3380CC4-5D6E-409C-BE32-E72D297353CC}">
              <c16:uniqueId val="{00000005-FFF0-4E4C-A95F-6268CE34ED77}"/>
            </c:ext>
          </c:extLst>
        </c:ser>
        <c:ser>
          <c:idx val="1"/>
          <c:order val="2"/>
          <c:tx>
            <c:strRef>
              <c:f>Sheet1!$E$3</c:f>
              <c:strCache>
                <c:ptCount val="1"/>
                <c:pt idx="0">
                  <c:v>23,0</c:v>
                </c:pt>
              </c:strCache>
            </c:strRef>
          </c:tx>
          <c:spPr>
            <a:solidFill>
              <a:srgbClr val="99C2FF"/>
            </a:solidFill>
            <a:ln>
              <a:noFill/>
            </a:ln>
            <a:effectLst/>
          </c:spPr>
          <c:invertIfNegative val="0"/>
          <c:dPt>
            <c:idx val="4"/>
            <c:invertIfNegative val="0"/>
            <c:bubble3D val="0"/>
            <c:spPr>
              <a:solidFill>
                <a:srgbClr val="99C2FF"/>
              </a:solidFill>
              <a:ln>
                <a:noFill/>
              </a:ln>
              <a:effectLst/>
            </c:spPr>
            <c:extLst>
              <c:ext xmlns:c16="http://schemas.microsoft.com/office/drawing/2014/chart" uri="{C3380CC4-5D6E-409C-BE32-E72D297353CC}">
                <c16:uniqueId val="{00000007-FFF0-4E4C-A95F-6268CE34ED77}"/>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DTH</c:v>
                </c:pt>
                <c:pt idx="1">
                  <c:v>IPTV</c:v>
                </c:pt>
                <c:pt idx="2">
                  <c:v>Total Accesos BAF</c:v>
                </c:pt>
              </c:strCache>
            </c:strRef>
          </c:cat>
          <c:val>
            <c:numRef>
              <c:f>Sheet1!$E$4:$E$6</c:f>
              <c:numCache>
                <c:formatCode>0</c:formatCode>
                <c:ptCount val="3"/>
                <c:pt idx="0">
                  <c:v>153.405</c:v>
                </c:pt>
                <c:pt idx="1">
                  <c:v>538.71</c:v>
                </c:pt>
                <c:pt idx="2">
                  <c:v>692.11500000000001</c:v>
                </c:pt>
              </c:numCache>
            </c:numRef>
          </c:val>
          <c:extLst>
            <c:ext xmlns:c16="http://schemas.microsoft.com/office/drawing/2014/chart" uri="{C3380CC4-5D6E-409C-BE32-E72D297353CC}">
              <c16:uniqueId val="{00000008-FFF0-4E4C-A95F-6268CE34ED77}"/>
            </c:ext>
          </c:extLst>
        </c:ser>
        <c:ser>
          <c:idx val="3"/>
          <c:order val="3"/>
          <c:tx>
            <c:strRef>
              <c:f>Sheet1!$F$3</c:f>
              <c:strCache>
                <c:ptCount val="1"/>
                <c:pt idx="0">
                  <c:v>24,0</c:v>
                </c:pt>
              </c:strCache>
            </c:strRef>
          </c:tx>
          <c:spPr>
            <a:solidFill>
              <a:srgbClr val="0066FF"/>
            </a:solidFill>
            <a:ln>
              <a:noFill/>
            </a:ln>
            <a:effectLst/>
          </c:spPr>
          <c:invertIfNegative val="0"/>
          <c:dLbls>
            <c:dLbl>
              <c:idx val="2"/>
              <c:layout>
                <c:manualLayout>
                  <c:x val="3.3004938526352886E-3"/>
                  <c:y val="1.2288019567945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F0-4E4C-A95F-6268CE34ED7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DTH</c:v>
                </c:pt>
                <c:pt idx="1">
                  <c:v>IPTV</c:v>
                </c:pt>
                <c:pt idx="2">
                  <c:v>Total Accesos BAF</c:v>
                </c:pt>
              </c:strCache>
            </c:strRef>
          </c:cat>
          <c:val>
            <c:numRef>
              <c:f>Sheet1!$F$4:$F$6</c:f>
              <c:numCache>
                <c:formatCode>0</c:formatCode>
                <c:ptCount val="3"/>
                <c:pt idx="0">
                  <c:v>97.76</c:v>
                </c:pt>
                <c:pt idx="1">
                  <c:v>542.024</c:v>
                </c:pt>
                <c:pt idx="2">
                  <c:v>639.78399999999999</c:v>
                </c:pt>
              </c:numCache>
            </c:numRef>
          </c:val>
          <c:extLst>
            <c:ext xmlns:c16="http://schemas.microsoft.com/office/drawing/2014/chart" uri="{C3380CC4-5D6E-409C-BE32-E72D297353CC}">
              <c16:uniqueId val="{0000000A-FFF0-4E4C-A95F-6268CE34ED77}"/>
            </c:ext>
          </c:extLst>
        </c:ser>
        <c:dLbls>
          <c:showLegendKey val="0"/>
          <c:showVal val="0"/>
          <c:showCatName val="0"/>
          <c:showSerName val="0"/>
          <c:showPercent val="0"/>
          <c:showBubbleSize val="0"/>
        </c:dLbls>
        <c:gapWidth val="60"/>
        <c:axId val="368661264"/>
        <c:axId val="368659952"/>
      </c:barChart>
      <c:catAx>
        <c:axId val="368661264"/>
        <c:scaling>
          <c:orientation val="minMax"/>
        </c:scaling>
        <c:delete val="1"/>
        <c:axPos val="b"/>
        <c:numFmt formatCode="General" sourceLinked="1"/>
        <c:majorTickMark val="out"/>
        <c:minorTickMark val="none"/>
        <c:tickLblPos val="nextTo"/>
        <c:crossAx val="368659952"/>
        <c:crosses val="autoZero"/>
        <c:auto val="1"/>
        <c:lblAlgn val="ctr"/>
        <c:lblOffset val="100"/>
        <c:noMultiLvlLbl val="0"/>
      </c:catAx>
      <c:valAx>
        <c:axId val="368659952"/>
        <c:scaling>
          <c:orientation val="minMax"/>
          <c:max val="1000"/>
        </c:scaling>
        <c:delete val="1"/>
        <c:axPos val="l"/>
        <c:numFmt formatCode="0" sourceLinked="0"/>
        <c:majorTickMark val="out"/>
        <c:minorTickMark val="none"/>
        <c:tickLblPos val="nextTo"/>
        <c:crossAx val="36866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'[DATOS BASE Audio RRII 1T24.xlsx]IPTV'!$C$25:$G$25</c:f>
              <c:strCache>
                <c:ptCount val="5"/>
                <c:pt idx="0">
                  <c:v>1T23</c:v>
                </c:pt>
                <c:pt idx="1">
                  <c:v>2T23</c:v>
                </c:pt>
                <c:pt idx="2">
                  <c:v>3T23</c:v>
                </c:pt>
                <c:pt idx="3">
                  <c:v>4T23</c:v>
                </c:pt>
                <c:pt idx="4">
                  <c:v>1T24</c:v>
                </c:pt>
              </c:strCache>
            </c:strRef>
          </c:cat>
          <c:val>
            <c:numRef>
              <c:f>'[DATOS BASE Audio RRII 1T24.xlsx]IPTV'!$C$26:$G$26</c:f>
              <c:numCache>
                <c:formatCode>_(* #,##0_);_(* \(#,##0\);_(* "-"_);_(@_)</c:formatCode>
                <c:ptCount val="5"/>
                <c:pt idx="0">
                  <c:v>67219</c:v>
                </c:pt>
                <c:pt idx="1">
                  <c:v>54263</c:v>
                </c:pt>
                <c:pt idx="2">
                  <c:v>48102</c:v>
                </c:pt>
                <c:pt idx="3">
                  <c:v>42165</c:v>
                </c:pt>
                <c:pt idx="4">
                  <c:v>43903</c:v>
                </c:pt>
              </c:numCache>
            </c:numRef>
          </c:val>
          <c:extLst>
            <c:ext xmlns:c16="http://schemas.microsoft.com/office/drawing/2014/chart" uri="{C3380CC4-5D6E-409C-BE32-E72D297353CC}">
              <c16:uniqueId val="{00000000-9740-4D45-9A16-75A216A78007}"/>
            </c:ext>
          </c:extLst>
        </c:ser>
        <c:dLbls>
          <c:dLblPos val="outEnd"/>
          <c:showLegendKey val="0"/>
          <c:showVal val="1"/>
          <c:showCatName val="0"/>
          <c:showSerName val="0"/>
          <c:showPercent val="0"/>
          <c:showBubbleSize val="0"/>
        </c:dLbls>
        <c:gapWidth val="219"/>
        <c:overlap val="-27"/>
        <c:axId val="323387680"/>
        <c:axId val="323385760"/>
      </c:barChart>
      <c:catAx>
        <c:axId val="32338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323385760"/>
        <c:crosses val="autoZero"/>
        <c:auto val="1"/>
        <c:lblAlgn val="ctr"/>
        <c:lblOffset val="100"/>
        <c:noMultiLvlLbl val="0"/>
      </c:catAx>
      <c:valAx>
        <c:axId val="323385760"/>
        <c:scaling>
          <c:orientation val="minMax"/>
        </c:scaling>
        <c:delete val="1"/>
        <c:axPos val="l"/>
        <c:numFmt formatCode="_(* #,##0_);_(* \(#,##0\);_(* &quot;-&quot;_);_(@_)" sourceLinked="1"/>
        <c:majorTickMark val="out"/>
        <c:minorTickMark val="none"/>
        <c:tickLblPos val="nextTo"/>
        <c:crossAx val="32338768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dispUnitsLbl>
        </c:dispUnits>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71079270812006E-2"/>
          <c:y val="6.1440097839727459E-3"/>
          <c:w val="0.92609509661862588"/>
          <c:h val="0.86483178475259959"/>
        </c:manualLayout>
      </c:layout>
      <c:barChart>
        <c:barDir val="col"/>
        <c:grouping val="clustered"/>
        <c:varyColors val="0"/>
        <c:ser>
          <c:idx val="0"/>
          <c:order val="0"/>
          <c:tx>
            <c:strRef>
              <c:f>Sheet1!$C$3</c:f>
              <c:strCache>
                <c:ptCount val="1"/>
                <c:pt idx="0">
                  <c:v>Q2 21</c:v>
                </c:pt>
              </c:strCache>
            </c:strRef>
          </c:tx>
          <c:spPr>
            <a:solidFill>
              <a:srgbClr val="C5C9D4"/>
            </a:solidFill>
            <a:ln>
              <a:noFill/>
            </a:ln>
            <a:effectLst/>
          </c:spPr>
          <c:invertIfNegative val="0"/>
          <c:dPt>
            <c:idx val="2"/>
            <c:invertIfNegative val="0"/>
            <c:bubble3D val="0"/>
            <c:spPr>
              <a:solidFill>
                <a:srgbClr val="0066FF"/>
              </a:solidFill>
              <a:ln>
                <a:noFill/>
              </a:ln>
              <a:effectLst/>
            </c:spPr>
            <c:extLst>
              <c:ext xmlns:c16="http://schemas.microsoft.com/office/drawing/2014/chart" uri="{C3380CC4-5D6E-409C-BE32-E72D297353CC}">
                <c16:uniqueId val="{00000001-8866-4F05-97F4-3D3BE0C81018}"/>
              </c:ext>
            </c:extLst>
          </c:dPt>
          <c:dPt>
            <c:idx val="4"/>
            <c:invertIfNegative val="0"/>
            <c:bubble3D val="0"/>
            <c:spPr>
              <a:solidFill>
                <a:srgbClr val="6E7894"/>
              </a:solidFill>
              <a:ln>
                <a:noFill/>
              </a:ln>
              <a:effectLst/>
            </c:spPr>
            <c:extLst>
              <c:ext xmlns:c16="http://schemas.microsoft.com/office/drawing/2014/chart" uri="{C3380CC4-5D6E-409C-BE32-E72D297353CC}">
                <c16:uniqueId val="{00000003-8866-4F05-97F4-3D3BE0C8101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Sheet1!$B$4:$B$5</c:f>
              <c:numCache>
                <c:formatCode>#,##0.0</c:formatCode>
                <c:ptCount val="2"/>
                <c:pt idx="0">
                  <c:v>2022</c:v>
                </c:pt>
                <c:pt idx="1">
                  <c:v>2023</c:v>
                </c:pt>
              </c:numCache>
            </c:numRef>
          </c:cat>
          <c:val>
            <c:numRef>
              <c:f>Sheet1!$C$4:$C$5</c:f>
            </c:numRef>
          </c:val>
          <c:extLst>
            <c:ext xmlns:c16="http://schemas.microsoft.com/office/drawing/2014/chart" uri="{C3380CC4-5D6E-409C-BE32-E72D297353CC}">
              <c16:uniqueId val="{00000004-8866-4F05-97F4-3D3BE0C81018}"/>
            </c:ext>
          </c:extLst>
        </c:ser>
        <c:ser>
          <c:idx val="2"/>
          <c:order val="1"/>
          <c:tx>
            <c:strRef>
              <c:f>Sheet1!$D$3</c:f>
              <c:strCache>
                <c:ptCount val="1"/>
                <c:pt idx="0">
                  <c:v>20,0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Sheet1!$B$4:$B$5</c:f>
              <c:numCache>
                <c:formatCode>#,##0.0</c:formatCode>
                <c:ptCount val="2"/>
                <c:pt idx="0">
                  <c:v>2022</c:v>
                </c:pt>
                <c:pt idx="1">
                  <c:v>2023</c:v>
                </c:pt>
              </c:numCache>
            </c:numRef>
          </c:cat>
          <c:val>
            <c:numRef>
              <c:f>Sheet1!$D$4:$D$5</c:f>
            </c:numRef>
          </c:val>
          <c:extLst>
            <c:ext xmlns:c16="http://schemas.microsoft.com/office/drawing/2014/chart" uri="{C3380CC4-5D6E-409C-BE32-E72D297353CC}">
              <c16:uniqueId val="{00000005-8866-4F05-97F4-3D3BE0C81018}"/>
            </c:ext>
          </c:extLst>
        </c:ser>
        <c:ser>
          <c:idx val="1"/>
          <c:order val="2"/>
          <c:tx>
            <c:strRef>
              <c:f>Sheet1!#REF!</c:f>
              <c:strCache>
                <c:ptCount val="1"/>
                <c:pt idx="0">
                  <c:v>#REF!</c:v>
                </c:pt>
              </c:strCache>
            </c:strRef>
          </c:tx>
          <c:spPr>
            <a:solidFill>
              <a:schemeClr val="accent2"/>
            </a:solidFill>
            <a:ln>
              <a:noFill/>
            </a:ln>
            <a:effectLst/>
          </c:spPr>
          <c:invertIfNegative val="0"/>
          <c:dPt>
            <c:idx val="4"/>
            <c:invertIfNegative val="0"/>
            <c:bubble3D val="0"/>
            <c:spPr>
              <a:solidFill>
                <a:srgbClr val="99C2FF"/>
              </a:solidFill>
              <a:ln>
                <a:noFill/>
              </a:ln>
              <a:effectLst/>
            </c:spPr>
            <c:extLst>
              <c:ext xmlns:c16="http://schemas.microsoft.com/office/drawing/2014/chart" uri="{C3380CC4-5D6E-409C-BE32-E72D297353CC}">
                <c16:uniqueId val="{00000007-8866-4F05-97F4-3D3BE0C81018}"/>
              </c:ext>
            </c:extLst>
          </c:dPt>
          <c:cat>
            <c:numRef>
              <c:f>Sheet1!$B$4:$B$5</c:f>
              <c:numCache>
                <c:formatCode>#,##0.0</c:formatCode>
                <c:ptCount val="2"/>
                <c:pt idx="0">
                  <c:v>2022</c:v>
                </c:pt>
                <c:pt idx="1">
                  <c:v>2023</c:v>
                </c:pt>
              </c:numCache>
            </c:numRef>
          </c:cat>
          <c:val>
            <c:numRef>
              <c:f>Sheet1!#REF!</c:f>
              <c:numCache>
                <c:formatCode>General</c:formatCode>
                <c:ptCount val="1"/>
                <c:pt idx="0">
                  <c:v>1</c:v>
                </c:pt>
              </c:numCache>
            </c:numRef>
          </c:val>
          <c:extLst>
            <c:ext xmlns:c16="http://schemas.microsoft.com/office/drawing/2014/chart" uri="{C3380CC4-5D6E-409C-BE32-E72D297353CC}">
              <c16:uniqueId val="{00000008-8866-4F05-97F4-3D3BE0C81018}"/>
            </c:ext>
          </c:extLst>
        </c:ser>
        <c:ser>
          <c:idx val="3"/>
          <c:order val="3"/>
          <c:tx>
            <c:strRef>
              <c:f>Sheet1!$E$3</c:f>
              <c:strCache>
                <c:ptCount val="1"/>
                <c:pt idx="0">
                  <c:v>TV</c:v>
                </c:pt>
              </c:strCache>
            </c:strRef>
          </c:tx>
          <c:spPr>
            <a:solidFill>
              <a:srgbClr val="0066FF"/>
            </a:solidFill>
            <a:ln>
              <a:noFill/>
            </a:ln>
            <a:effectLst/>
          </c:spPr>
          <c:invertIfNegative val="0"/>
          <c:dLbls>
            <c:dLbl>
              <c:idx val="1"/>
              <c:layout>
                <c:manualLayout>
                  <c:x val="3.3004938526352886E-3"/>
                  <c:y val="1.2288019567945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66-4F05-97F4-3D3BE0C8101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Sheet1!$B$4:$B$5</c:f>
              <c:numCache>
                <c:formatCode>#,##0.0</c:formatCode>
                <c:ptCount val="2"/>
                <c:pt idx="0">
                  <c:v>2022</c:v>
                </c:pt>
                <c:pt idx="1">
                  <c:v>2023</c:v>
                </c:pt>
              </c:numCache>
            </c:numRef>
          </c:cat>
          <c:val>
            <c:numRef>
              <c:f>Sheet1!$E$4:$E$5</c:f>
              <c:numCache>
                <c:formatCode>#,##0</c:formatCode>
                <c:ptCount val="2"/>
                <c:pt idx="0">
                  <c:v>47490</c:v>
                </c:pt>
                <c:pt idx="1">
                  <c:v>42255</c:v>
                </c:pt>
              </c:numCache>
            </c:numRef>
          </c:val>
          <c:extLst>
            <c:ext xmlns:c16="http://schemas.microsoft.com/office/drawing/2014/chart" uri="{C3380CC4-5D6E-409C-BE32-E72D297353CC}">
              <c16:uniqueId val="{0000000A-8866-4F05-97F4-3D3BE0C81018}"/>
            </c:ext>
          </c:extLst>
        </c:ser>
        <c:dLbls>
          <c:showLegendKey val="0"/>
          <c:showVal val="0"/>
          <c:showCatName val="0"/>
          <c:showSerName val="0"/>
          <c:showPercent val="0"/>
          <c:showBubbleSize val="0"/>
        </c:dLbls>
        <c:gapWidth val="60"/>
        <c:axId val="368661264"/>
        <c:axId val="368659952"/>
      </c:barChart>
      <c:catAx>
        <c:axId val="368661264"/>
        <c:scaling>
          <c:orientation val="minMax"/>
        </c:scaling>
        <c:delete val="1"/>
        <c:axPos val="b"/>
        <c:numFmt formatCode="#,##0.0" sourceLinked="1"/>
        <c:majorTickMark val="out"/>
        <c:minorTickMark val="none"/>
        <c:tickLblPos val="nextTo"/>
        <c:crossAx val="368659952"/>
        <c:crosses val="autoZero"/>
        <c:auto val="1"/>
        <c:lblAlgn val="ctr"/>
        <c:lblOffset val="100"/>
        <c:noMultiLvlLbl val="0"/>
      </c:catAx>
      <c:valAx>
        <c:axId val="368659952"/>
        <c:scaling>
          <c:orientation val="minMax"/>
          <c:max val="70000"/>
          <c:min val="10000"/>
        </c:scaling>
        <c:delete val="1"/>
        <c:axPos val="l"/>
        <c:numFmt formatCode="General" sourceLinked="1"/>
        <c:majorTickMark val="out"/>
        <c:minorTickMark val="none"/>
        <c:tickLblPos val="nextTo"/>
        <c:crossAx val="36866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049548896400266E-2"/>
          <c:y val="0.13731972220860059"/>
          <c:w val="0.86889646974857904"/>
          <c:h val="0.59599133543266769"/>
        </c:manualLayout>
      </c:layout>
      <c:barChart>
        <c:barDir val="col"/>
        <c:grouping val="clustered"/>
        <c:varyColors val="0"/>
        <c:ser>
          <c:idx val="0"/>
          <c:order val="0"/>
          <c:tx>
            <c:strRef>
              <c:f>Hoja1!$B$1</c:f>
              <c:strCache>
                <c:ptCount val="1"/>
                <c:pt idx="0">
                  <c:v>Ingresos</c:v>
                </c:pt>
              </c:strCache>
            </c:strRef>
          </c:tx>
          <c:spPr>
            <a:solidFill>
              <a:srgbClr val="0066FF"/>
            </a:solidFill>
            <a:ln>
              <a:noFill/>
            </a:ln>
            <a:effectLst/>
          </c:spPr>
          <c:invertIfNegative val="0"/>
          <c:dPt>
            <c:idx val="0"/>
            <c:invertIfNegative val="0"/>
            <c:bubble3D val="0"/>
            <c:extLst>
              <c:ext xmlns:c16="http://schemas.microsoft.com/office/drawing/2014/chart" uri="{C3380CC4-5D6E-409C-BE32-E72D297353CC}">
                <c16:uniqueId val="{00000001-42C7-4B98-A15B-00ED94AA2371}"/>
              </c:ext>
            </c:extLst>
          </c:dPt>
          <c:dPt>
            <c:idx val="1"/>
            <c:invertIfNegative val="0"/>
            <c:bubble3D val="0"/>
            <c:extLst>
              <c:ext xmlns:c16="http://schemas.microsoft.com/office/drawing/2014/chart" uri="{C3380CC4-5D6E-409C-BE32-E72D297353CC}">
                <c16:uniqueId val="{00000003-42C7-4B98-A15B-00ED94AA2371}"/>
              </c:ext>
            </c:extLst>
          </c:dPt>
          <c:dLbls>
            <c:dLbl>
              <c:idx val="0"/>
              <c:layout>
                <c:manualLayout>
                  <c:x val="1.3084126788874254E-2"/>
                  <c:y val="3.0144850538578637E-2"/>
                </c:manualLayout>
              </c:layout>
              <c:spPr>
                <a:noFill/>
                <a:ln>
                  <a:noFill/>
                </a:ln>
                <a:effectLst/>
              </c:spPr>
              <c:txPr>
                <a:bodyPr/>
                <a:lstStyle/>
                <a:p>
                  <a:pPr>
                    <a:defRPr sz="1000" baseline="0">
                      <a:solidFill>
                        <a:schemeClr val="bg1">
                          <a:lumMod val="10000"/>
                        </a:schemeClr>
                      </a:solidFill>
                    </a:defRPr>
                  </a:pPr>
                  <a:endParaRPr lang="es-CL"/>
                </a:p>
              </c:txPr>
              <c:dLblPos val="outEnd"/>
              <c:showLegendKey val="0"/>
              <c:showVal val="1"/>
              <c:showCatName val="0"/>
              <c:showSerName val="0"/>
              <c:showPercent val="0"/>
              <c:showBubbleSize val="0"/>
              <c:extLst>
                <c:ext xmlns:c15="http://schemas.microsoft.com/office/drawing/2012/chart" uri="{CE6537A1-D6FC-4f65-9D91-7224C49458BB}">
                  <c15:layout>
                    <c:manualLayout>
                      <c:w val="0.31931903569985565"/>
                      <c:h val="0.12931805731809035"/>
                    </c:manualLayout>
                  </c15:layout>
                </c:ext>
                <c:ext xmlns:c16="http://schemas.microsoft.com/office/drawing/2014/chart" uri="{C3380CC4-5D6E-409C-BE32-E72D297353CC}">
                  <c16:uniqueId val="{00000001-42C7-4B98-A15B-00ED94AA2371}"/>
                </c:ext>
              </c:extLst>
            </c:dLbl>
            <c:dLbl>
              <c:idx val="1"/>
              <c:layout>
                <c:manualLayout>
                  <c:x val="6.1085365173832304E-3"/>
                  <c:y val="4.8765246881804482E-2"/>
                </c:manualLayout>
              </c:layout>
              <c:spPr>
                <a:noFill/>
                <a:ln>
                  <a:noFill/>
                </a:ln>
                <a:effectLst/>
              </c:spPr>
              <c:txPr>
                <a:bodyPr/>
                <a:lstStyle/>
                <a:p>
                  <a:pPr>
                    <a:defRPr sz="1000" baseline="0">
                      <a:solidFill>
                        <a:schemeClr val="bg1">
                          <a:lumMod val="10000"/>
                        </a:schemeClr>
                      </a:solidFill>
                    </a:defRPr>
                  </a:pPr>
                  <a:endParaRPr lang="es-CL"/>
                </a:p>
              </c:txPr>
              <c:dLblPos val="outEnd"/>
              <c:showLegendKey val="0"/>
              <c:showVal val="1"/>
              <c:showCatName val="0"/>
              <c:showSerName val="0"/>
              <c:showPercent val="0"/>
              <c:showBubbleSize val="0"/>
              <c:extLst>
                <c:ext xmlns:c15="http://schemas.microsoft.com/office/drawing/2012/chart" uri="{CE6537A1-D6FC-4f65-9D91-7224C49458BB}">
                  <c15:layout>
                    <c:manualLayout>
                      <c:w val="0.29144615997003553"/>
                      <c:h val="0.19868156280022353"/>
                    </c:manualLayout>
                  </c15:layout>
                </c:ext>
                <c:ext xmlns:c16="http://schemas.microsoft.com/office/drawing/2014/chart" uri="{C3380CC4-5D6E-409C-BE32-E72D297353CC}">
                  <c16:uniqueId val="{00000003-42C7-4B98-A15B-00ED94AA2371}"/>
                </c:ext>
              </c:extLst>
            </c:dLbl>
            <c:spPr>
              <a:noFill/>
              <a:ln>
                <a:noFill/>
              </a:ln>
              <a:effectLst/>
            </c:spPr>
            <c:txPr>
              <a:bodyPr wrap="square" lIns="38100" tIns="19050" rIns="38100" bIns="19050" anchor="ctr">
                <a:spAutoFit/>
              </a:bodyPr>
              <a:lstStyle/>
              <a:p>
                <a:pPr>
                  <a:defRPr sz="1000" baseline="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#,##0</c:formatCode>
                <c:ptCount val="2"/>
                <c:pt idx="0" formatCode="_(* #,##0_);_(* \(#,##0\);_(* &quot;-&quot;_);_(@_)">
                  <c:v>434711</c:v>
                </c:pt>
                <c:pt idx="1">
                  <c:v>408155</c:v>
                </c:pt>
              </c:numCache>
            </c:numRef>
          </c:val>
          <c:extLst>
            <c:ext xmlns:c16="http://schemas.microsoft.com/office/drawing/2014/chart" uri="{C3380CC4-5D6E-409C-BE32-E72D297353CC}">
              <c16:uniqueId val="{00000004-42C7-4B98-A15B-00ED94AA2371}"/>
            </c:ext>
          </c:extLst>
        </c:ser>
        <c:dLbls>
          <c:showLegendKey val="0"/>
          <c:showVal val="1"/>
          <c:showCatName val="0"/>
          <c:showSerName val="0"/>
          <c:showPercent val="0"/>
          <c:showBubbleSize val="0"/>
        </c:dLbls>
        <c:gapWidth val="90"/>
        <c:overlap val="5"/>
        <c:axId val="215070488"/>
        <c:axId val="215070880"/>
      </c:barChart>
      <c:catAx>
        <c:axId val="2150704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0880"/>
        <c:crosses val="autoZero"/>
        <c:auto val="1"/>
        <c:lblAlgn val="ctr"/>
        <c:lblOffset val="100"/>
        <c:noMultiLvlLbl val="0"/>
      </c:catAx>
      <c:valAx>
        <c:axId val="215070880"/>
        <c:scaling>
          <c:orientation val="minMax"/>
          <c:max val="500000"/>
          <c:min val="0"/>
        </c:scaling>
        <c:delete val="1"/>
        <c:axPos val="l"/>
        <c:numFmt formatCode="_(* #,##0_);_(* \(#,##0\);_(* &quot;-&quot;_);_(@_)" sourceLinked="1"/>
        <c:majorTickMark val="out"/>
        <c:minorTickMark val="none"/>
        <c:tickLblPos val="nextTo"/>
        <c:crossAx val="215070488"/>
        <c:crosses val="autoZero"/>
        <c:crossBetween val="between"/>
        <c:minorUnit val="100000"/>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76057201786311"/>
          <c:y val="3.126433277188153E-2"/>
          <c:w val="0.70569995836062893"/>
          <c:h val="0.56267824405838451"/>
        </c:manualLayout>
      </c:layout>
      <c:barChart>
        <c:barDir val="col"/>
        <c:grouping val="clustered"/>
        <c:varyColors val="0"/>
        <c:ser>
          <c:idx val="0"/>
          <c:order val="0"/>
          <c:tx>
            <c:strRef>
              <c:f>Hoja1!$B$1</c:f>
              <c:strCache>
                <c:ptCount val="1"/>
                <c:pt idx="0">
                  <c:v>EBITDA</c:v>
                </c:pt>
              </c:strCache>
            </c:strRef>
          </c:tx>
          <c:spPr>
            <a:solidFill>
              <a:srgbClr val="031A34">
                <a:lumMod val="25000"/>
                <a:lumOff val="75000"/>
              </a:srgbClr>
            </a:solidFill>
            <a:ln>
              <a:noFill/>
            </a:ln>
            <a:effectLst/>
          </c:spPr>
          <c:invertIfNegative val="0"/>
          <c:dPt>
            <c:idx val="0"/>
            <c:invertIfNegative val="0"/>
            <c:bubble3D val="0"/>
            <c:extLst>
              <c:ext xmlns:c16="http://schemas.microsoft.com/office/drawing/2014/chart" uri="{C3380CC4-5D6E-409C-BE32-E72D297353CC}">
                <c16:uniqueId val="{00000001-AE29-4B7D-BC04-70EAF9E9D507}"/>
              </c:ext>
            </c:extLst>
          </c:dPt>
          <c:dPt>
            <c:idx val="1"/>
            <c:invertIfNegative val="0"/>
            <c:bubble3D val="0"/>
            <c:extLst>
              <c:ext xmlns:c16="http://schemas.microsoft.com/office/drawing/2014/chart" uri="{C3380CC4-5D6E-409C-BE32-E72D297353CC}">
                <c16:uniqueId val="{00000003-AE29-4B7D-BC04-70EAF9E9D507}"/>
              </c:ext>
            </c:extLst>
          </c:dPt>
          <c:dLbls>
            <c:dLbl>
              <c:idx val="0"/>
              <c:layout>
                <c:manualLayout>
                  <c:x val="-6.2027649196122941E-17"/>
                  <c:y val="2.92387563168376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29-4B7D-BC04-70EAF9E9D507}"/>
                </c:ext>
              </c:extLst>
            </c:dLbl>
            <c:dLbl>
              <c:idx val="1"/>
              <c:layout>
                <c:manualLayout>
                  <c:x val="-3.3833654042628807E-3"/>
                  <c:y val="1.2690259689439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29-4B7D-BC04-70EAF9E9D507}"/>
                </c:ext>
              </c:extLst>
            </c:dLbl>
            <c:spPr>
              <a:noFill/>
              <a:ln>
                <a:noFill/>
              </a:ln>
              <a:effectLst/>
            </c:spPr>
            <c:txPr>
              <a:bodyPr/>
              <a:lstStyle/>
              <a:p>
                <a:pPr>
                  <a:defRPr baseline="0">
                    <a:solidFill>
                      <a:schemeClr val="bg1">
                        <a:lumMod val="10000"/>
                      </a:schemeClr>
                    </a:solidFill>
                    <a:latin typeface="Calibri" panose="020F0502020204030204" pitchFamily="34" charset="0"/>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22</c:v>
                </c:pt>
                <c:pt idx="1">
                  <c:v>Ene-Mar 23</c:v>
                </c:pt>
              </c:strCache>
            </c:strRef>
          </c:cat>
          <c:val>
            <c:numRef>
              <c:f>Hoja1!$B$2:$B$3</c:f>
              <c:numCache>
                <c:formatCode>_(* #,##0_);_(* \(#,##0\);_(* "-"??_);_(@_)</c:formatCode>
                <c:ptCount val="2"/>
                <c:pt idx="0">
                  <c:v>84295</c:v>
                </c:pt>
                <c:pt idx="1">
                  <c:v>62593</c:v>
                </c:pt>
              </c:numCache>
            </c:numRef>
          </c:val>
          <c:extLst>
            <c:ext xmlns:c16="http://schemas.microsoft.com/office/drawing/2014/chart" uri="{C3380CC4-5D6E-409C-BE32-E72D297353CC}">
              <c16:uniqueId val="{00000004-AE29-4B7D-BC04-70EAF9E9D507}"/>
            </c:ext>
          </c:extLst>
        </c:ser>
        <c:dLbls>
          <c:showLegendKey val="0"/>
          <c:showVal val="1"/>
          <c:showCatName val="0"/>
          <c:showSerName val="0"/>
          <c:showPercent val="0"/>
          <c:showBubbleSize val="0"/>
        </c:dLbls>
        <c:gapWidth val="95"/>
        <c:overlap val="-27"/>
        <c:axId val="214292760"/>
        <c:axId val="214293152"/>
      </c:barChart>
      <c:lineChart>
        <c:grouping val="standard"/>
        <c:varyColors val="0"/>
        <c:ser>
          <c:idx val="1"/>
          <c:order val="1"/>
          <c:tx>
            <c:strRef>
              <c:f>Hoja1!$C$1</c:f>
              <c:strCache>
                <c:ptCount val="1"/>
                <c:pt idx="0">
                  <c:v>Margen EBITDA (%)</c:v>
                </c:pt>
              </c:strCache>
            </c:strRef>
          </c:tx>
          <c:spPr>
            <a:ln w="12700" cap="sq">
              <a:solidFill>
                <a:srgbClr val="9D84A3"/>
              </a:solidFill>
              <a:round/>
            </a:ln>
            <a:effectLst/>
          </c:spPr>
          <c:marker>
            <c:symbol val="none"/>
          </c:marker>
          <c:dLbls>
            <c:dLbl>
              <c:idx val="0"/>
              <c:layout>
                <c:manualLayout>
                  <c:x val="-9.972446051543081E-2"/>
                  <c:y val="7.6246764139383527E-2"/>
                </c:manualLayout>
              </c:layout>
              <c:spPr>
                <a:noFill/>
                <a:ln>
                  <a:noFill/>
                </a:ln>
                <a:effectLst/>
              </c:spPr>
              <c:txPr>
                <a:bodyPr/>
                <a:lstStyle/>
                <a:p>
                  <a:pPr>
                    <a:defRPr b="1">
                      <a:solidFill>
                        <a:schemeClr val="bg1">
                          <a:lumMod val="10000"/>
                        </a:schemeClr>
                      </a:solidFill>
                      <a:latin typeface="Calibri" panose="020F0502020204030204" pitchFamily="34" charset="0"/>
                      <a:cs typeface="Calibri" panose="020F0502020204030204" pitchFamily="34" charset="0"/>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0.13507492775796948"/>
                      <c:h val="0.14015024764936587"/>
                    </c:manualLayout>
                  </c15:layout>
                </c:ext>
                <c:ext xmlns:c16="http://schemas.microsoft.com/office/drawing/2014/chart" uri="{C3380CC4-5D6E-409C-BE32-E72D297353CC}">
                  <c16:uniqueId val="{00000005-AE29-4B7D-BC04-70EAF9E9D507}"/>
                </c:ext>
              </c:extLst>
            </c:dLbl>
            <c:dLbl>
              <c:idx val="1"/>
              <c:layout>
                <c:manualLayout>
                  <c:x val="-8.2627179965953867E-2"/>
                  <c:y val="6.9702820760945194E-2"/>
                </c:manualLayout>
              </c:layout>
              <c:spPr>
                <a:noFill/>
                <a:ln>
                  <a:noFill/>
                </a:ln>
                <a:effectLst/>
              </c:spPr>
              <c:txPr>
                <a:bodyPr/>
                <a:lstStyle/>
                <a:p>
                  <a:pPr>
                    <a:defRPr b="1">
                      <a:solidFill>
                        <a:schemeClr val="bg1">
                          <a:lumMod val="10000"/>
                        </a:schemeClr>
                      </a:solidFill>
                      <a:latin typeface="Calibri" panose="020F0502020204030204" pitchFamily="34" charset="0"/>
                      <a:cs typeface="Calibri" panose="020F0502020204030204" pitchFamily="34" charset="0"/>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0.16323568907757044"/>
                      <c:h val="0.12894196594105251"/>
                    </c:manualLayout>
                  </c15:layout>
                </c:ext>
                <c:ext xmlns:c16="http://schemas.microsoft.com/office/drawing/2014/chart" uri="{C3380CC4-5D6E-409C-BE32-E72D297353CC}">
                  <c16:uniqueId val="{00000006-AE29-4B7D-BC04-70EAF9E9D507}"/>
                </c:ext>
              </c:extLst>
            </c:dLbl>
            <c:spPr>
              <a:noFill/>
              <a:ln>
                <a:noFill/>
              </a:ln>
              <a:effectLst/>
            </c:spPr>
            <c:txPr>
              <a:bodyPr/>
              <a:lstStyle/>
              <a:p>
                <a:pPr>
                  <a:defRPr b="1">
                    <a:solidFill>
                      <a:schemeClr val="bg1">
                        <a:lumMod val="10000"/>
                      </a:schemeClr>
                    </a:solidFill>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Ene-Mar 22</c:v>
                </c:pt>
                <c:pt idx="1">
                  <c:v>Ene-Mar 23</c:v>
                </c:pt>
              </c:strCache>
            </c:strRef>
          </c:cat>
          <c:val>
            <c:numRef>
              <c:f>Hoja1!$C$2:$C$3</c:f>
              <c:numCache>
                <c:formatCode>0.0%</c:formatCode>
                <c:ptCount val="2"/>
                <c:pt idx="0">
                  <c:v>0.19400000000000001</c:v>
                </c:pt>
                <c:pt idx="1">
                  <c:v>0.153</c:v>
                </c:pt>
              </c:numCache>
            </c:numRef>
          </c:val>
          <c:smooth val="0"/>
          <c:extLst>
            <c:ext xmlns:c16="http://schemas.microsoft.com/office/drawing/2014/chart" uri="{C3380CC4-5D6E-409C-BE32-E72D297353CC}">
              <c16:uniqueId val="{00000007-AE29-4B7D-BC04-70EAF9E9D507}"/>
            </c:ext>
          </c:extLst>
        </c:ser>
        <c:dLbls>
          <c:showLegendKey val="0"/>
          <c:showVal val="1"/>
          <c:showCatName val="0"/>
          <c:showSerName val="0"/>
          <c:showPercent val="0"/>
          <c:showBubbleSize val="0"/>
        </c:dLbls>
        <c:marker val="1"/>
        <c:smooth val="0"/>
        <c:axId val="214293936"/>
        <c:axId val="214293544"/>
      </c:lineChart>
      <c:catAx>
        <c:axId val="214292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baseline="0">
                <a:solidFill>
                  <a:schemeClr val="bg1">
                    <a:lumMod val="10000"/>
                  </a:schemeClr>
                </a:solidFill>
                <a:latin typeface="Calibri" panose="020F0502020204030204" pitchFamily="34" charset="0"/>
              </a:defRPr>
            </a:pPr>
            <a:endParaRPr lang="es-CL"/>
          </a:p>
        </c:txPr>
        <c:crossAx val="214293152"/>
        <c:crosses val="autoZero"/>
        <c:auto val="1"/>
        <c:lblAlgn val="ctr"/>
        <c:lblOffset val="100"/>
        <c:noMultiLvlLbl val="0"/>
      </c:catAx>
      <c:valAx>
        <c:axId val="214293152"/>
        <c:scaling>
          <c:orientation val="minMax"/>
          <c:min val="250"/>
        </c:scaling>
        <c:delete val="0"/>
        <c:axPos val="l"/>
        <c:numFmt formatCode="_(* #,##0_);_(* \(#,##0\);_(* &quot;-&quot;??_);_(@_)" sourceLinked="1"/>
        <c:majorTickMark val="out"/>
        <c:minorTickMark val="none"/>
        <c:tickLblPos val="nextTo"/>
        <c:spPr>
          <a:noFill/>
          <a:ln>
            <a:noFill/>
          </a:ln>
          <a:effectLst/>
        </c:spPr>
        <c:txPr>
          <a:bodyPr rot="-60000000" vert="horz"/>
          <a:lstStyle/>
          <a:p>
            <a:pPr>
              <a:defRPr>
                <a:solidFill>
                  <a:schemeClr val="bg1"/>
                </a:solidFill>
              </a:defRPr>
            </a:pPr>
            <a:endParaRPr lang="es-CL"/>
          </a:p>
        </c:txPr>
        <c:crossAx val="214292760"/>
        <c:crosses val="autoZero"/>
        <c:crossBetween val="between"/>
      </c:valAx>
      <c:valAx>
        <c:axId val="214293544"/>
        <c:scaling>
          <c:orientation val="minMax"/>
          <c:max val="0.4"/>
          <c:min val="3.0000000000000006E-2"/>
        </c:scaling>
        <c:delete val="0"/>
        <c:axPos val="r"/>
        <c:numFmt formatCode="0.0%" sourceLinked="1"/>
        <c:majorTickMark val="out"/>
        <c:minorTickMark val="none"/>
        <c:tickLblPos val="nextTo"/>
        <c:spPr>
          <a:noFill/>
          <a:ln>
            <a:noFill/>
          </a:ln>
          <a:effectLst/>
        </c:spPr>
        <c:txPr>
          <a:bodyPr rot="-60000000" vert="horz"/>
          <a:lstStyle/>
          <a:p>
            <a:pPr>
              <a:defRPr/>
            </a:pPr>
            <a:endParaRPr lang="es-CL"/>
          </a:p>
        </c:txPr>
        <c:crossAx val="214293936"/>
        <c:crosses val="max"/>
        <c:crossBetween val="between"/>
      </c:valAx>
      <c:catAx>
        <c:axId val="214293936"/>
        <c:scaling>
          <c:orientation val="minMax"/>
        </c:scaling>
        <c:delete val="1"/>
        <c:axPos val="t"/>
        <c:numFmt formatCode="General" sourceLinked="1"/>
        <c:majorTickMark val="out"/>
        <c:minorTickMark val="none"/>
        <c:tickLblPos val="nextTo"/>
        <c:crossAx val="214293544"/>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baseline="0">
          <a:solidFill>
            <a:schemeClr val="bg1"/>
          </a:solidFill>
        </a:defRPr>
      </a:pPr>
      <a:endParaRPr lang="es-CL"/>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89869509460075E-2"/>
          <c:y val="0.20277151432795257"/>
          <c:w val="0.86338306992192648"/>
          <c:h val="0.54847723505607238"/>
        </c:manualLayout>
      </c:layout>
      <c:barChart>
        <c:barDir val="col"/>
        <c:grouping val="clustered"/>
        <c:varyColors val="0"/>
        <c:ser>
          <c:idx val="0"/>
          <c:order val="0"/>
          <c:tx>
            <c:strRef>
              <c:f>Hoja1!$B$1</c:f>
              <c:strCache>
                <c:ptCount val="1"/>
                <c:pt idx="0">
                  <c:v>OpCF</c:v>
                </c:pt>
              </c:strCache>
            </c:strRef>
          </c:tx>
          <c:spPr>
            <a:solidFill>
              <a:srgbClr val="9D84A3"/>
            </a:solidFill>
            <a:ln>
              <a:noFill/>
            </a:ln>
            <a:effectLst/>
          </c:spPr>
          <c:invertIfNegative val="0"/>
          <c:dPt>
            <c:idx val="0"/>
            <c:invertIfNegative val="0"/>
            <c:bubble3D val="0"/>
            <c:extLst>
              <c:ext xmlns:c16="http://schemas.microsoft.com/office/drawing/2014/chart" uri="{C3380CC4-5D6E-409C-BE32-E72D297353CC}">
                <c16:uniqueId val="{00000001-A36E-4A5A-AE52-E45BBFD4CEA2}"/>
              </c:ext>
            </c:extLst>
          </c:dPt>
          <c:dPt>
            <c:idx val="1"/>
            <c:invertIfNegative val="0"/>
            <c:bubble3D val="0"/>
            <c:extLst>
              <c:ext xmlns:c16="http://schemas.microsoft.com/office/drawing/2014/chart" uri="{C3380CC4-5D6E-409C-BE32-E72D297353CC}">
                <c16:uniqueId val="{00000003-A36E-4A5A-AE52-E45BBFD4CEA2}"/>
              </c:ext>
            </c:extLst>
          </c:dPt>
          <c:dLbls>
            <c:dLbl>
              <c:idx val="0"/>
              <c:layout>
                <c:manualLayout>
                  <c:x val="-6.2658960107951174E-3"/>
                  <c:y val="4.533719449156656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8243550937540862"/>
                      <c:h val="0.22931552973834371"/>
                    </c:manualLayout>
                  </c15:layout>
                </c:ext>
                <c:ext xmlns:c16="http://schemas.microsoft.com/office/drawing/2014/chart" uri="{C3380CC4-5D6E-409C-BE32-E72D297353CC}">
                  <c16:uniqueId val="{00000001-A36E-4A5A-AE52-E45BBFD4CEA2}"/>
                </c:ext>
              </c:extLst>
            </c:dLbl>
            <c:dLbl>
              <c:idx val="1"/>
              <c:layout>
                <c:manualLayout>
                  <c:x val="0"/>
                  <c:y val="3.6270112579036652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9496730139699878"/>
                      <c:h val="0.14770857965352385"/>
                    </c:manualLayout>
                  </c15:layout>
                </c:ext>
                <c:ext xmlns:c16="http://schemas.microsoft.com/office/drawing/2014/chart" uri="{C3380CC4-5D6E-409C-BE32-E72D297353CC}">
                  <c16:uniqueId val="{00000003-A36E-4A5A-AE52-E45BBFD4CEA2}"/>
                </c:ext>
              </c:extLst>
            </c:dLbl>
            <c:spPr>
              <a:noFill/>
              <a:ln>
                <a:noFill/>
              </a:ln>
              <a:effectLst/>
            </c:spPr>
            <c:txPr>
              <a:bodyPr/>
              <a:lstStyle/>
              <a:p>
                <a:pPr>
                  <a:defRPr sz="100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52045</c:v>
                </c:pt>
                <c:pt idx="1">
                  <c:v>44394</c:v>
                </c:pt>
              </c:numCache>
            </c:numRef>
          </c:val>
          <c:extLst>
            <c:ext xmlns:c16="http://schemas.microsoft.com/office/drawing/2014/chart" uri="{C3380CC4-5D6E-409C-BE32-E72D297353CC}">
              <c16:uniqueId val="{00000004-A36E-4A5A-AE52-E45BBFD4CEA2}"/>
            </c:ext>
          </c:extLst>
        </c:ser>
        <c:dLbls>
          <c:showLegendKey val="0"/>
          <c:showVal val="0"/>
          <c:showCatName val="0"/>
          <c:showSerName val="0"/>
          <c:showPercent val="0"/>
          <c:showBubbleSize val="0"/>
        </c:dLbls>
        <c:gapWidth val="90"/>
        <c:overlap val="5"/>
        <c:axId val="215071664"/>
        <c:axId val="215072056"/>
      </c:barChart>
      <c:catAx>
        <c:axId val="215071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2056"/>
        <c:crosses val="autoZero"/>
        <c:auto val="1"/>
        <c:lblAlgn val="ctr"/>
        <c:lblOffset val="100"/>
        <c:noMultiLvlLbl val="0"/>
      </c:catAx>
      <c:valAx>
        <c:axId val="215072056"/>
        <c:scaling>
          <c:orientation val="minMax"/>
          <c:max val="60000"/>
          <c:min val="0"/>
        </c:scaling>
        <c:delete val="1"/>
        <c:axPos val="l"/>
        <c:numFmt formatCode="_(* #,##0_);_(* \(#,##0\);_(* &quot;-&quot;??_);_(@_)" sourceLinked="1"/>
        <c:majorTickMark val="out"/>
        <c:minorTickMark val="none"/>
        <c:tickLblPos val="nextTo"/>
        <c:crossAx val="215071664"/>
        <c:crosses val="autoZero"/>
        <c:crossBetween val="between"/>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89869509460075E-2"/>
          <c:y val="0.20277151432795257"/>
          <c:w val="0.86338306992192648"/>
          <c:h val="0.54847723505607238"/>
        </c:manualLayout>
      </c:layout>
      <c:barChart>
        <c:barDir val="col"/>
        <c:grouping val="clustered"/>
        <c:varyColors val="0"/>
        <c:ser>
          <c:idx val="0"/>
          <c:order val="0"/>
          <c:tx>
            <c:strRef>
              <c:f>Hoja1!$B$1</c:f>
              <c:strCache>
                <c:ptCount val="1"/>
                <c:pt idx="0">
                  <c:v>Capex</c:v>
                </c:pt>
              </c:strCache>
            </c:strRef>
          </c:tx>
          <c:spPr>
            <a:solidFill>
              <a:srgbClr val="031A34">
                <a:lumMod val="25000"/>
                <a:lumOff val="75000"/>
              </a:srgbClr>
            </a:solidFill>
            <a:ln>
              <a:noFill/>
            </a:ln>
            <a:effectLst/>
          </c:spPr>
          <c:invertIfNegative val="0"/>
          <c:dPt>
            <c:idx val="0"/>
            <c:invertIfNegative val="0"/>
            <c:bubble3D val="0"/>
            <c:extLst>
              <c:ext xmlns:c16="http://schemas.microsoft.com/office/drawing/2014/chart" uri="{C3380CC4-5D6E-409C-BE32-E72D297353CC}">
                <c16:uniqueId val="{00000000-6383-4910-937C-1F0C1DCAFC6E}"/>
              </c:ext>
            </c:extLst>
          </c:dPt>
          <c:dPt>
            <c:idx val="1"/>
            <c:invertIfNegative val="0"/>
            <c:bubble3D val="0"/>
            <c:extLst>
              <c:ext xmlns:c16="http://schemas.microsoft.com/office/drawing/2014/chart" uri="{C3380CC4-5D6E-409C-BE32-E72D297353CC}">
                <c16:uniqueId val="{00000001-6383-4910-937C-1F0C1DCAFC6E}"/>
              </c:ext>
            </c:extLst>
          </c:dPt>
          <c:dLbls>
            <c:dLbl>
              <c:idx val="0"/>
              <c:layout>
                <c:manualLayout>
                  <c:x val="-1.8797688032385323E-2"/>
                  <c:y val="7.11258474842497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8243550937540862"/>
                      <c:h val="0.22931552973834371"/>
                    </c:manualLayout>
                  </c15:layout>
                </c:ext>
                <c:ext xmlns:c16="http://schemas.microsoft.com/office/drawing/2014/chart" uri="{C3380CC4-5D6E-409C-BE32-E72D297353CC}">
                  <c16:uniqueId val="{00000000-6383-4910-937C-1F0C1DCAFC6E}"/>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0.29496730139699878"/>
                      <c:h val="0.14770857965352385"/>
                    </c:manualLayout>
                  </c15:layout>
                </c:ext>
                <c:ext xmlns:c16="http://schemas.microsoft.com/office/drawing/2014/chart" uri="{C3380CC4-5D6E-409C-BE32-E72D297353CC}">
                  <c16:uniqueId val="{00000001-6383-4910-937C-1F0C1DCAFC6E}"/>
                </c:ext>
              </c:extLst>
            </c:dLbl>
            <c:spPr>
              <a:noFill/>
              <a:ln>
                <a:noFill/>
              </a:ln>
              <a:effectLst/>
            </c:spPr>
            <c:txPr>
              <a:bodyPr/>
              <a:lstStyle/>
              <a:p>
                <a:pPr>
                  <a:defRPr sz="100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32250</c:v>
                </c:pt>
                <c:pt idx="1">
                  <c:v>18199</c:v>
                </c:pt>
              </c:numCache>
            </c:numRef>
          </c:val>
          <c:extLst>
            <c:ext xmlns:c16="http://schemas.microsoft.com/office/drawing/2014/chart" uri="{C3380CC4-5D6E-409C-BE32-E72D297353CC}">
              <c16:uniqueId val="{00000002-6383-4910-937C-1F0C1DCAFC6E}"/>
            </c:ext>
          </c:extLst>
        </c:ser>
        <c:dLbls>
          <c:showLegendKey val="0"/>
          <c:showVal val="0"/>
          <c:showCatName val="0"/>
          <c:showSerName val="0"/>
          <c:showPercent val="0"/>
          <c:showBubbleSize val="0"/>
        </c:dLbls>
        <c:gapWidth val="90"/>
        <c:overlap val="5"/>
        <c:axId val="215071664"/>
        <c:axId val="215072056"/>
      </c:barChart>
      <c:catAx>
        <c:axId val="215071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2056"/>
        <c:crosses val="autoZero"/>
        <c:auto val="1"/>
        <c:lblAlgn val="ctr"/>
        <c:lblOffset val="100"/>
        <c:noMultiLvlLbl val="0"/>
      </c:catAx>
      <c:valAx>
        <c:axId val="215072056"/>
        <c:scaling>
          <c:orientation val="minMax"/>
          <c:max val="50000"/>
          <c:min val="0"/>
        </c:scaling>
        <c:delete val="1"/>
        <c:axPos val="l"/>
        <c:numFmt formatCode="_(* #,##0_);_(* \(#,##0\);_(* &quot;-&quot;??_);_(@_)" sourceLinked="1"/>
        <c:majorTickMark val="out"/>
        <c:minorTickMark val="none"/>
        <c:tickLblPos val="nextTo"/>
        <c:crossAx val="215071664"/>
        <c:crosses val="autoZero"/>
        <c:crossBetween val="between"/>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dPt>
            <c:idx val="0"/>
            <c:bubble3D val="0"/>
            <c:spPr>
              <a:solidFill>
                <a:srgbClr val="93C3F9"/>
              </a:solidFill>
              <a:ln w="19050">
                <a:solidFill>
                  <a:schemeClr val="lt1"/>
                </a:solidFill>
              </a:ln>
              <a:effectLst/>
            </c:spPr>
            <c:extLst>
              <c:ext xmlns:c16="http://schemas.microsoft.com/office/drawing/2014/chart" uri="{C3380CC4-5D6E-409C-BE32-E72D297353CC}">
                <c16:uniqueId val="{00000001-B79B-4CA3-AEB1-92921BBFD580}"/>
              </c:ext>
            </c:extLst>
          </c:dPt>
          <c:dPt>
            <c:idx val="1"/>
            <c:bubble3D val="0"/>
            <c:spPr>
              <a:solidFill>
                <a:srgbClr val="0026F8"/>
              </a:solidFill>
              <a:ln w="19050">
                <a:solidFill>
                  <a:schemeClr val="lt1"/>
                </a:solidFill>
              </a:ln>
              <a:effectLst/>
            </c:spPr>
            <c:extLst>
              <c:ext xmlns:c16="http://schemas.microsoft.com/office/drawing/2014/chart" uri="{C3380CC4-5D6E-409C-BE32-E72D297353CC}">
                <c16:uniqueId val="{00000003-B79B-4CA3-AEB1-92921BBFD580}"/>
              </c:ext>
            </c:extLst>
          </c:dPt>
          <c:dPt>
            <c:idx val="2"/>
            <c:bubble3D val="0"/>
            <c:spPr>
              <a:solidFill>
                <a:srgbClr val="C0CAFF"/>
              </a:solidFill>
              <a:ln w="19050">
                <a:solidFill>
                  <a:schemeClr val="lt1"/>
                </a:solidFill>
              </a:ln>
              <a:effectLst/>
            </c:spPr>
            <c:extLst>
              <c:ext xmlns:c16="http://schemas.microsoft.com/office/drawing/2014/chart" uri="{C3380CC4-5D6E-409C-BE32-E72D297353CC}">
                <c16:uniqueId val="{00000005-B79B-4CA3-AEB1-92921BBFD580}"/>
              </c:ext>
            </c:extLst>
          </c:dPt>
          <c:dPt>
            <c:idx val="3"/>
            <c:bubble3D val="0"/>
            <c:spPr>
              <a:solidFill>
                <a:srgbClr val="989F98"/>
              </a:solidFill>
              <a:ln w="19050">
                <a:solidFill>
                  <a:schemeClr val="lt1"/>
                </a:solidFill>
              </a:ln>
              <a:effectLst/>
            </c:spPr>
            <c:extLst>
              <c:ext xmlns:c16="http://schemas.microsoft.com/office/drawing/2014/chart" uri="{C3380CC4-5D6E-409C-BE32-E72D297353CC}">
                <c16:uniqueId val="{00000007-B79B-4CA3-AEB1-92921BBFD580}"/>
              </c:ext>
            </c:extLst>
          </c:dPt>
          <c:dLbls>
            <c:dLbl>
              <c:idx val="0"/>
              <c:tx>
                <c:rich>
                  <a:bodyPr/>
                  <a:lstStyle/>
                  <a:p>
                    <a:r>
                      <a:rPr lang="en-US" baseline="0" dirty="0"/>
                      <a:t>Local Bonds
</a:t>
                    </a:r>
                    <a:fld id="{11ACC6E6-F65B-451F-8A5D-38F212AC65F2}" type="VALUE">
                      <a:rPr lang="en-US" baseline="0"/>
                      <a:pPr/>
                      <a:t>[VALOR]</a:t>
                    </a:fld>
                    <a:endParaRPr lang="en-US" baseline="0" dirty="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79B-4CA3-AEB1-92921BBFD580}"/>
                </c:ext>
              </c:extLst>
            </c:dLbl>
            <c:dLbl>
              <c:idx val="1"/>
              <c:tx>
                <c:rich>
                  <a:bodyPr/>
                  <a:lstStyle/>
                  <a:p>
                    <a:r>
                      <a:rPr lang="en-US"/>
                      <a:t>Internac. Bond</a:t>
                    </a:r>
                    <a:r>
                      <a:rPr lang="en-US" baseline="0" dirty="0"/>
                      <a:t>
</a:t>
                    </a:r>
                    <a:fld id="{7F6F5F58-7618-4A8B-A12B-47F6CABD130C}" type="VALUE">
                      <a:rPr lang="en-US" baseline="0"/>
                      <a:pPr/>
                      <a:t>[VALOR]</a:t>
                    </a:fld>
                    <a:endParaRPr lang="en-US" baseline="0" dirty="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79B-4CA3-AEB1-92921BBFD580}"/>
                </c:ext>
              </c:extLst>
            </c:dLbl>
            <c:dLbl>
              <c:idx val="2"/>
              <c:tx>
                <c:rich>
                  <a:bodyPr/>
                  <a:lstStyle/>
                  <a:p>
                    <a:r>
                      <a:rPr lang="en-US" baseline="0"/>
                      <a:t>Inter. Loans</a:t>
                    </a:r>
                    <a:r>
                      <a:rPr lang="en-US" baseline="0" dirty="0"/>
                      <a:t>
</a:t>
                    </a:r>
                    <a:fld id="{601AABDD-D6CF-45E8-8524-F4593224C97F}" type="VALUE">
                      <a:rPr lang="en-US" baseline="0"/>
                      <a:pPr/>
                      <a:t>[VALOR]</a:t>
                    </a:fld>
                    <a:endParaRPr lang="en-US" baseline="0" dirty="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79B-4CA3-AEB1-92921BBFD580}"/>
                </c:ext>
              </c:extLst>
            </c:dLbl>
            <c:dLbl>
              <c:idx val="3"/>
              <c:tx>
                <c:rich>
                  <a:bodyPr/>
                  <a:lstStyle/>
                  <a:p>
                    <a:r>
                      <a:rPr lang="en-US" baseline="0"/>
                      <a:t>Local Loans</a:t>
                    </a:r>
                    <a:r>
                      <a:rPr lang="en-US" baseline="0" dirty="0"/>
                      <a:t>
</a:t>
                    </a:r>
                    <a:fld id="{6BF2D69B-9B90-463E-B3E1-E9C1E6B6B22F}" type="VALUE">
                      <a:rPr lang="en-US" baseline="0"/>
                      <a:pPr/>
                      <a:t>[VALOR]</a:t>
                    </a:fld>
                    <a:endParaRPr lang="en-US" baseline="0" dirty="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79B-4CA3-AEB1-92921BBFD58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'Marzo (TMCH)'!$B$74:$E$74</c:f>
              <c:strCache>
                <c:ptCount val="4"/>
                <c:pt idx="0">
                  <c:v>Bono Local</c:v>
                </c:pt>
                <c:pt idx="1">
                  <c:v>Bono Internac.</c:v>
                </c:pt>
                <c:pt idx="2">
                  <c:v>Crédito Internac.</c:v>
                </c:pt>
                <c:pt idx="3">
                  <c:v>Crédito Local</c:v>
                </c:pt>
              </c:strCache>
            </c:strRef>
          </c:cat>
          <c:val>
            <c:numRef>
              <c:f>'Marzo (TMCH)'!$B$75:$E$75</c:f>
              <c:numCache>
                <c:formatCode>0%</c:formatCode>
                <c:ptCount val="4"/>
                <c:pt idx="0">
                  <c:v>0.2380778838311291</c:v>
                </c:pt>
                <c:pt idx="1">
                  <c:v>0.41833244879905296</c:v>
                </c:pt>
                <c:pt idx="2">
                  <c:v>0.16635971952420117</c:v>
                </c:pt>
                <c:pt idx="3">
                  <c:v>0.17722994784561677</c:v>
                </c:pt>
              </c:numCache>
            </c:numRef>
          </c:val>
          <c:extLst>
            <c:ext xmlns:c16="http://schemas.microsoft.com/office/drawing/2014/chart" uri="{C3380CC4-5D6E-409C-BE32-E72D297353CC}">
              <c16:uniqueId val="{00000008-B79B-4CA3-AEB1-92921BBFD58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0"/>
        <c:ser>
          <c:idx val="0"/>
          <c:order val="0"/>
          <c:tx>
            <c:strRef>
              <c:f>'Marzo (TMCH)'!$F$109</c:f>
              <c:strCache>
                <c:ptCount val="1"/>
                <c:pt idx="0">
                  <c:v>Mar 23</c:v>
                </c:pt>
              </c:strCache>
            </c:strRef>
          </c:tx>
          <c:spPr>
            <a:solidFill>
              <a:srgbClr val="93C3F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(TMCH)'!$B$110:$B$111</c:f>
              <c:strCache>
                <c:ptCount val="2"/>
                <c:pt idx="0">
                  <c:v>Gasto Financiero</c:v>
                </c:pt>
                <c:pt idx="1">
                  <c:v>Gasto Financiero Neto</c:v>
                </c:pt>
              </c:strCache>
            </c:strRef>
          </c:cat>
          <c:val>
            <c:numRef>
              <c:f>'Marzo (TMCH)'!$F$110:$F$111</c:f>
              <c:numCache>
                <c:formatCode>#,##0</c:formatCode>
                <c:ptCount val="2"/>
                <c:pt idx="0">
                  <c:v>31348.593000000001</c:v>
                </c:pt>
                <c:pt idx="1">
                  <c:v>23251.13</c:v>
                </c:pt>
              </c:numCache>
            </c:numRef>
          </c:val>
          <c:extLst>
            <c:ext xmlns:c16="http://schemas.microsoft.com/office/drawing/2014/chart" uri="{C3380CC4-5D6E-409C-BE32-E72D297353CC}">
              <c16:uniqueId val="{00000000-8CBD-4DBB-8856-5087035EBBF9}"/>
            </c:ext>
          </c:extLst>
        </c:ser>
        <c:ser>
          <c:idx val="1"/>
          <c:order val="1"/>
          <c:tx>
            <c:strRef>
              <c:f>'Marzo (TMCH)'!$G$109</c:f>
              <c:strCache>
                <c:ptCount val="1"/>
                <c:pt idx="0">
                  <c:v>Mar 24</c:v>
                </c:pt>
              </c:strCache>
            </c:strRef>
          </c:tx>
          <c:spPr>
            <a:solidFill>
              <a:srgbClr val="0026F8"/>
            </a:solidFill>
          </c:spPr>
          <c:invertIfNegative val="0"/>
          <c:dLbls>
            <c:spPr>
              <a:noFill/>
              <a:ln>
                <a:noFill/>
              </a:ln>
              <a:effectLst/>
            </c:spPr>
            <c:txPr>
              <a:bodyPr wrap="square" lIns="38100" tIns="19050" rIns="38100" bIns="19050" anchor="ctr">
                <a:spAutoFit/>
              </a:bodyPr>
              <a:lstStyle/>
              <a:p>
                <a:pPr>
                  <a:defRPr b="1"/>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'Marzo (TMCH)'!$B$110:$B$111</c:f>
              <c:strCache>
                <c:ptCount val="2"/>
                <c:pt idx="0">
                  <c:v>Gasto Financiero</c:v>
                </c:pt>
                <c:pt idx="1">
                  <c:v>Gasto Financiero Neto</c:v>
                </c:pt>
              </c:strCache>
            </c:strRef>
          </c:cat>
          <c:val>
            <c:numRef>
              <c:f>'Marzo (TMCH)'!$G$110:$G$111</c:f>
              <c:numCache>
                <c:formatCode>#,##0</c:formatCode>
                <c:ptCount val="2"/>
                <c:pt idx="0">
                  <c:v>32707.451000000001</c:v>
                </c:pt>
                <c:pt idx="1">
                  <c:v>25960.002</c:v>
                </c:pt>
              </c:numCache>
            </c:numRef>
          </c:val>
          <c:extLst>
            <c:ext xmlns:c16="http://schemas.microsoft.com/office/drawing/2014/chart" uri="{C3380CC4-5D6E-409C-BE32-E72D297353CC}">
              <c16:uniqueId val="{00000001-8CBD-4DBB-8856-5087035EBBF9}"/>
            </c:ext>
          </c:extLst>
        </c:ser>
        <c:dLbls>
          <c:showLegendKey val="0"/>
          <c:showVal val="0"/>
          <c:showCatName val="0"/>
          <c:showSerName val="0"/>
          <c:showPercent val="0"/>
          <c:showBubbleSize val="0"/>
        </c:dLbls>
        <c:gapWidth val="219"/>
        <c:overlap val="-27"/>
        <c:axId val="350251024"/>
        <c:axId val="348210592"/>
      </c:barChart>
      <c:catAx>
        <c:axId val="3502510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348210592"/>
        <c:crosses val="autoZero"/>
        <c:auto val="1"/>
        <c:lblAlgn val="ctr"/>
        <c:lblOffset val="100"/>
        <c:noMultiLvlLbl val="0"/>
      </c:catAx>
      <c:valAx>
        <c:axId val="348210592"/>
        <c:scaling>
          <c:orientation val="minMax"/>
        </c:scaling>
        <c:delete val="1"/>
        <c:axPos val="l"/>
        <c:numFmt formatCode="#,##0" sourceLinked="1"/>
        <c:majorTickMark val="out"/>
        <c:minorTickMark val="none"/>
        <c:tickLblPos val="nextTo"/>
        <c:crossAx val="35025102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solidFill>
              <a:srgbClr val="66A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'Marzo (TMCH)'!$D$90:$J$90</c:f>
              <c:numCache>
                <c:formatCode>General</c:formatCode>
                <c:ptCount val="4"/>
                <c:pt idx="0">
                  <c:v>2025</c:v>
                </c:pt>
                <c:pt idx="1">
                  <c:v>2026</c:v>
                </c:pt>
                <c:pt idx="2">
                  <c:v>2028</c:v>
                </c:pt>
                <c:pt idx="3">
                  <c:v>2031</c:v>
                </c:pt>
              </c:numCache>
              <c:extLst/>
            </c:numRef>
          </c:cat>
          <c:val>
            <c:numRef>
              <c:f>'Marzo (TMCH)'!$D$91:$J$91</c:f>
              <c:numCache>
                <c:formatCode>#,##0</c:formatCode>
                <c:ptCount val="4"/>
                <c:pt idx="0">
                  <c:v>167911</c:v>
                </c:pt>
                <c:pt idx="1">
                  <c:v>327772.098</c:v>
                </c:pt>
                <c:pt idx="2">
                  <c:v>108251.46</c:v>
                </c:pt>
                <c:pt idx="3">
                  <c:v>409780</c:v>
                </c:pt>
              </c:numCache>
              <c:extLst/>
            </c:numRef>
          </c:val>
          <c:extLst>
            <c:ext xmlns:c16="http://schemas.microsoft.com/office/drawing/2014/chart" uri="{C3380CC4-5D6E-409C-BE32-E72D297353CC}">
              <c16:uniqueId val="{00000000-D4F5-44FF-AFBD-7E67576B49B5}"/>
            </c:ext>
          </c:extLst>
        </c:ser>
        <c:dLbls>
          <c:showLegendKey val="0"/>
          <c:showVal val="0"/>
          <c:showCatName val="0"/>
          <c:showSerName val="0"/>
          <c:showPercent val="0"/>
          <c:showBubbleSize val="0"/>
        </c:dLbls>
        <c:gapWidth val="219"/>
        <c:overlap val="-27"/>
        <c:axId val="339674304"/>
        <c:axId val="339675968"/>
      </c:barChart>
      <c:catAx>
        <c:axId val="3396743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339675968"/>
        <c:crosses val="autoZero"/>
        <c:auto val="1"/>
        <c:lblAlgn val="ctr"/>
        <c:lblOffset val="100"/>
        <c:noMultiLvlLbl val="0"/>
      </c:catAx>
      <c:valAx>
        <c:axId val="339675968"/>
        <c:scaling>
          <c:orientation val="minMax"/>
        </c:scaling>
        <c:delete val="1"/>
        <c:axPos val="l"/>
        <c:numFmt formatCode="#,##0" sourceLinked="1"/>
        <c:majorTickMark val="none"/>
        <c:minorTickMark val="none"/>
        <c:tickLblPos val="nextTo"/>
        <c:crossAx val="3396743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b="1"/>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'[DATOS BASE Audio RRII 1T24.xlsx]postpago graficos'!$C$27:$G$27</c:f>
              <c:strCache>
                <c:ptCount val="5"/>
                <c:pt idx="0">
                  <c:v>1T23</c:v>
                </c:pt>
                <c:pt idx="1">
                  <c:v>2T23</c:v>
                </c:pt>
                <c:pt idx="2">
                  <c:v>3T23</c:v>
                </c:pt>
                <c:pt idx="3">
                  <c:v>4T23</c:v>
                </c:pt>
                <c:pt idx="4">
                  <c:v>1T24</c:v>
                </c:pt>
              </c:strCache>
            </c:strRef>
          </c:cat>
          <c:val>
            <c:numRef>
              <c:f>'[DATOS BASE Audio RRII 1T24.xlsx]postpago graficos'!$C$28:$G$28</c:f>
              <c:numCache>
                <c:formatCode>_(* #,##0_);_(* \(#,##0\);_(* "-"_);_(@_)</c:formatCode>
                <c:ptCount val="5"/>
                <c:pt idx="0">
                  <c:v>340592</c:v>
                </c:pt>
                <c:pt idx="1">
                  <c:v>361992</c:v>
                </c:pt>
                <c:pt idx="2">
                  <c:v>346125</c:v>
                </c:pt>
                <c:pt idx="3">
                  <c:v>312065</c:v>
                </c:pt>
                <c:pt idx="4">
                  <c:v>299262</c:v>
                </c:pt>
              </c:numCache>
            </c:numRef>
          </c:val>
          <c:extLst>
            <c:ext xmlns:c16="http://schemas.microsoft.com/office/drawing/2014/chart" uri="{C3380CC4-5D6E-409C-BE32-E72D297353CC}">
              <c16:uniqueId val="{00000000-3FE6-42BF-BF61-F00FCE98AF8E}"/>
            </c:ext>
          </c:extLst>
        </c:ser>
        <c:dLbls>
          <c:showLegendKey val="0"/>
          <c:showVal val="0"/>
          <c:showCatName val="0"/>
          <c:showSerName val="0"/>
          <c:showPercent val="0"/>
          <c:showBubbleSize val="0"/>
        </c:dLbls>
        <c:gapWidth val="219"/>
        <c:overlap val="-27"/>
        <c:axId val="323387680"/>
        <c:axId val="323385760"/>
      </c:barChart>
      <c:catAx>
        <c:axId val="32338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323385760"/>
        <c:crosses val="autoZero"/>
        <c:auto val="1"/>
        <c:lblAlgn val="ctr"/>
        <c:lblOffset val="100"/>
        <c:noMultiLvlLbl val="0"/>
      </c:catAx>
      <c:valAx>
        <c:axId val="323385760"/>
        <c:scaling>
          <c:orientation val="minMax"/>
        </c:scaling>
        <c:delete val="1"/>
        <c:axPos val="l"/>
        <c:numFmt formatCode="_(* #,##0_);_(* \(#,##0\);_(* &quot;-&quot;_);_(@_)" sourceLinked="1"/>
        <c:majorTickMark val="out"/>
        <c:minorTickMark val="none"/>
        <c:tickLblPos val="nextTo"/>
        <c:crossAx val="32338768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dispUnitsLbl>
        </c:dispUnits>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dPt>
            <c:idx val="0"/>
            <c:bubble3D val="0"/>
            <c:spPr>
              <a:solidFill>
                <a:srgbClr val="93C3F9"/>
              </a:solidFill>
              <a:ln w="19050">
                <a:solidFill>
                  <a:schemeClr val="lt1"/>
                </a:solidFill>
              </a:ln>
              <a:effectLst/>
            </c:spPr>
            <c:extLst>
              <c:ext xmlns:c16="http://schemas.microsoft.com/office/drawing/2014/chart" uri="{C3380CC4-5D6E-409C-BE32-E72D297353CC}">
                <c16:uniqueId val="{00000001-2687-44A1-B31F-7BA851D84C1A}"/>
              </c:ext>
            </c:extLst>
          </c:dPt>
          <c:dPt>
            <c:idx val="1"/>
            <c:bubble3D val="0"/>
            <c:spPr>
              <a:solidFill>
                <a:srgbClr val="A7ADA7"/>
              </a:solidFill>
              <a:ln w="19050">
                <a:solidFill>
                  <a:schemeClr val="lt1"/>
                </a:solidFill>
              </a:ln>
              <a:effectLst/>
            </c:spPr>
            <c:extLst>
              <c:ext xmlns:c16="http://schemas.microsoft.com/office/drawing/2014/chart" uri="{C3380CC4-5D6E-409C-BE32-E72D297353CC}">
                <c16:uniqueId val="{00000003-2687-44A1-B31F-7BA851D84C1A}"/>
              </c:ext>
            </c:extLst>
          </c:dPt>
          <c:dLbls>
            <c:dLbl>
              <c:idx val="0"/>
              <c:tx>
                <c:rich>
                  <a:bodyPr/>
                  <a:lstStyle/>
                  <a:p>
                    <a:r>
                      <a:rPr lang="en-US"/>
                      <a:t>Fixed</a:t>
                    </a:r>
                    <a:r>
                      <a:rPr lang="en-US" baseline="0"/>
                      <a:t> rate</a:t>
                    </a:r>
                    <a:r>
                      <a:rPr lang="en-US" baseline="0" dirty="0"/>
                      <a:t>
</a:t>
                    </a:r>
                    <a:fld id="{70FE8598-55AC-4F04-A4BE-1861FDEEA820}" type="VALUE">
                      <a:rPr lang="en-US" baseline="0"/>
                      <a:pPr/>
                      <a:t>[VALOR]</a:t>
                    </a:fld>
                    <a:endParaRPr lang="en-US" baseline="0" dirty="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687-44A1-B31F-7BA851D84C1A}"/>
                </c:ext>
              </c:extLst>
            </c:dLbl>
            <c:dLbl>
              <c:idx val="1"/>
              <c:tx>
                <c:rich>
                  <a:bodyPr/>
                  <a:lstStyle/>
                  <a:p>
                    <a:r>
                      <a:rPr lang="en-US"/>
                      <a:t>Variable Rate</a:t>
                    </a:r>
                    <a:r>
                      <a:rPr lang="en-US" baseline="0" dirty="0"/>
                      <a:t>
</a:t>
                    </a:r>
                    <a:fld id="{59BCE87F-AB9E-476E-B734-E6C92836F79A}" type="VALUE">
                      <a:rPr lang="en-US" baseline="0"/>
                      <a:pPr/>
                      <a:t>[VALOR]</a:t>
                    </a:fld>
                    <a:endParaRPr lang="en-US" baseline="0" dirty="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687-44A1-B31F-7BA851D84C1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'Marzo (TMCH)'!$F$74:$G$74</c:f>
              <c:strCache>
                <c:ptCount val="2"/>
                <c:pt idx="0">
                  <c:v>Tipo Fijo</c:v>
                </c:pt>
                <c:pt idx="1">
                  <c:v>Tipo Flotante</c:v>
                </c:pt>
              </c:strCache>
            </c:strRef>
          </c:cat>
          <c:val>
            <c:numRef>
              <c:f>'Marzo (TMCH)'!$F$75:$G$75</c:f>
              <c:numCache>
                <c:formatCode>0%</c:formatCode>
                <c:ptCount val="2"/>
                <c:pt idx="0">
                  <c:v>0.34867506993538622</c:v>
                </c:pt>
                <c:pt idx="1">
                  <c:v>0.65132493006461378</c:v>
                </c:pt>
              </c:numCache>
            </c:numRef>
          </c:val>
          <c:extLst>
            <c:ext xmlns:c16="http://schemas.microsoft.com/office/drawing/2014/chart" uri="{C3380CC4-5D6E-409C-BE32-E72D297353CC}">
              <c16:uniqueId val="{00000004-2687-44A1-B31F-7BA851D84C1A}"/>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89869509460075E-2"/>
          <c:y val="0.20277151432795257"/>
          <c:w val="0.86338306992192648"/>
          <c:h val="0.54847723505607238"/>
        </c:manualLayout>
      </c:layout>
      <c:barChart>
        <c:barDir val="col"/>
        <c:grouping val="clustered"/>
        <c:varyColors val="0"/>
        <c:ser>
          <c:idx val="0"/>
          <c:order val="0"/>
          <c:tx>
            <c:strRef>
              <c:f>Hoja1!$B$1</c:f>
              <c:strCache>
                <c:ptCount val="1"/>
                <c:pt idx="0">
                  <c:v>Capex</c:v>
                </c:pt>
              </c:strCache>
            </c:strRef>
          </c:tx>
          <c:spPr>
            <a:solidFill>
              <a:srgbClr val="031A34">
                <a:lumMod val="25000"/>
                <a:lumOff val="75000"/>
              </a:srgbClr>
            </a:solidFill>
            <a:ln>
              <a:noFill/>
            </a:ln>
            <a:effectLst/>
          </c:spPr>
          <c:invertIfNegative val="0"/>
          <c:dPt>
            <c:idx val="0"/>
            <c:invertIfNegative val="0"/>
            <c:bubble3D val="0"/>
            <c:extLst>
              <c:ext xmlns:c16="http://schemas.microsoft.com/office/drawing/2014/chart" uri="{C3380CC4-5D6E-409C-BE32-E72D297353CC}">
                <c16:uniqueId val="{00000000-9FB8-41AE-B42C-31FD3A877046}"/>
              </c:ext>
            </c:extLst>
          </c:dPt>
          <c:dPt>
            <c:idx val="1"/>
            <c:invertIfNegative val="0"/>
            <c:bubble3D val="0"/>
            <c:extLst>
              <c:ext xmlns:c16="http://schemas.microsoft.com/office/drawing/2014/chart" uri="{C3380CC4-5D6E-409C-BE32-E72D297353CC}">
                <c16:uniqueId val="{00000001-9FB8-41AE-B42C-31FD3A877046}"/>
              </c:ext>
            </c:extLst>
          </c:dPt>
          <c:dLbls>
            <c:dLbl>
              <c:idx val="0"/>
              <c:layout>
                <c:manualLayout>
                  <c:x val="-6.2658960107951174E-3"/>
                  <c:y val="3.4314901443364916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8243550937540862"/>
                      <c:h val="0.22931552973834371"/>
                    </c:manualLayout>
                  </c15:layout>
                </c:ext>
                <c:ext xmlns:c16="http://schemas.microsoft.com/office/drawing/2014/chart" uri="{C3380CC4-5D6E-409C-BE32-E72D297353CC}">
                  <c16:uniqueId val="{00000000-9FB8-41AE-B42C-31FD3A877046}"/>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0.29496730139699878"/>
                      <c:h val="0.14770857965352385"/>
                    </c:manualLayout>
                  </c15:layout>
                </c:ext>
                <c:ext xmlns:c16="http://schemas.microsoft.com/office/drawing/2014/chart" uri="{C3380CC4-5D6E-409C-BE32-E72D297353CC}">
                  <c16:uniqueId val="{00000001-9FB8-41AE-B42C-31FD3A877046}"/>
                </c:ext>
              </c:extLst>
            </c:dLbl>
            <c:spPr>
              <a:noFill/>
              <a:ln>
                <a:noFill/>
              </a:ln>
              <a:effectLst/>
            </c:spPr>
            <c:txPr>
              <a:bodyPr/>
              <a:lstStyle/>
              <a:p>
                <a:pPr>
                  <a:defRPr sz="100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19159</c:v>
                </c:pt>
                <c:pt idx="1">
                  <c:v>9602</c:v>
                </c:pt>
              </c:numCache>
            </c:numRef>
          </c:val>
          <c:extLst>
            <c:ext xmlns:c16="http://schemas.microsoft.com/office/drawing/2014/chart" uri="{C3380CC4-5D6E-409C-BE32-E72D297353CC}">
              <c16:uniqueId val="{00000002-9FB8-41AE-B42C-31FD3A877046}"/>
            </c:ext>
          </c:extLst>
        </c:ser>
        <c:dLbls>
          <c:showLegendKey val="0"/>
          <c:showVal val="0"/>
          <c:showCatName val="0"/>
          <c:showSerName val="0"/>
          <c:showPercent val="0"/>
          <c:showBubbleSize val="0"/>
        </c:dLbls>
        <c:gapWidth val="90"/>
        <c:overlap val="5"/>
        <c:axId val="215071664"/>
        <c:axId val="215072056"/>
      </c:barChart>
      <c:catAx>
        <c:axId val="215071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2056"/>
        <c:crosses val="autoZero"/>
        <c:auto val="1"/>
        <c:lblAlgn val="ctr"/>
        <c:lblOffset val="100"/>
        <c:noMultiLvlLbl val="0"/>
      </c:catAx>
      <c:valAx>
        <c:axId val="215072056"/>
        <c:scaling>
          <c:orientation val="minMax"/>
          <c:max val="30000"/>
          <c:min val="0"/>
        </c:scaling>
        <c:delete val="1"/>
        <c:axPos val="l"/>
        <c:numFmt formatCode="_(* #,##0_);_(* \(#,##0\);_(* &quot;-&quot;??_);_(@_)" sourceLinked="1"/>
        <c:majorTickMark val="out"/>
        <c:minorTickMark val="none"/>
        <c:tickLblPos val="nextTo"/>
        <c:crossAx val="215071664"/>
        <c:crosses val="autoZero"/>
        <c:crossBetween val="between"/>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049548896400266E-2"/>
          <c:y val="0.13731972220860059"/>
          <c:w val="0.86889646974857904"/>
          <c:h val="0.59599133543266769"/>
        </c:manualLayout>
      </c:layout>
      <c:barChart>
        <c:barDir val="col"/>
        <c:grouping val="clustered"/>
        <c:varyColors val="0"/>
        <c:ser>
          <c:idx val="0"/>
          <c:order val="0"/>
          <c:tx>
            <c:strRef>
              <c:f>Hoja1!$B$1</c:f>
              <c:strCache>
                <c:ptCount val="1"/>
                <c:pt idx="0">
                  <c:v>Ingresos</c:v>
                </c:pt>
              </c:strCache>
            </c:strRef>
          </c:tx>
          <c:spPr>
            <a:solidFill>
              <a:srgbClr val="0066FF"/>
            </a:solidFill>
            <a:ln>
              <a:noFill/>
            </a:ln>
            <a:effectLst/>
          </c:spPr>
          <c:invertIfNegative val="0"/>
          <c:dPt>
            <c:idx val="0"/>
            <c:invertIfNegative val="0"/>
            <c:bubble3D val="0"/>
            <c:extLst>
              <c:ext xmlns:c16="http://schemas.microsoft.com/office/drawing/2014/chart" uri="{C3380CC4-5D6E-409C-BE32-E72D297353CC}">
                <c16:uniqueId val="{00000000-1255-4E7F-8CDB-47BE10714F45}"/>
              </c:ext>
            </c:extLst>
          </c:dPt>
          <c:dPt>
            <c:idx val="1"/>
            <c:invertIfNegative val="0"/>
            <c:bubble3D val="0"/>
            <c:extLst>
              <c:ext xmlns:c16="http://schemas.microsoft.com/office/drawing/2014/chart" uri="{C3380CC4-5D6E-409C-BE32-E72D297353CC}">
                <c16:uniqueId val="{00000001-1255-4E7F-8CDB-47BE10714F45}"/>
              </c:ext>
            </c:extLst>
          </c:dPt>
          <c:dLbls>
            <c:dLbl>
              <c:idx val="0"/>
              <c:layout>
                <c:manualLayout>
                  <c:x val="-2.4157481291325823E-2"/>
                  <c:y val="3.0144897623124067E-2"/>
                </c:manualLayout>
              </c:layout>
              <c:spPr>
                <a:noFill/>
                <a:ln>
                  <a:noFill/>
                </a:ln>
                <a:effectLst/>
              </c:spPr>
              <c:txPr>
                <a:bodyPr/>
                <a:lstStyle/>
                <a:p>
                  <a:pPr>
                    <a:defRPr sz="1000" baseline="0">
                      <a:solidFill>
                        <a:schemeClr val="bg1">
                          <a:lumMod val="10000"/>
                        </a:schemeClr>
                      </a:solidFill>
                    </a:defRPr>
                  </a:pPr>
                  <a:endParaRPr lang="es-CL"/>
                </a:p>
              </c:txPr>
              <c:dLblPos val="outEnd"/>
              <c:showLegendKey val="0"/>
              <c:showVal val="1"/>
              <c:showCatName val="0"/>
              <c:showSerName val="0"/>
              <c:showPercent val="0"/>
              <c:showBubbleSize val="0"/>
              <c:extLst>
                <c:ext xmlns:c15="http://schemas.microsoft.com/office/drawing/2012/chart" uri="{CE6537A1-D6FC-4f65-9D91-7224C49458BB}">
                  <c15:layout>
                    <c:manualLayout>
                      <c:w val="0.31931903569985565"/>
                      <c:h val="0.12931805731809035"/>
                    </c:manualLayout>
                  </c15:layout>
                </c:ext>
                <c:ext xmlns:c16="http://schemas.microsoft.com/office/drawing/2014/chart" uri="{C3380CC4-5D6E-409C-BE32-E72D297353CC}">
                  <c16:uniqueId val="{00000000-1255-4E7F-8CDB-47BE10714F45}"/>
                </c:ext>
              </c:extLst>
            </c:dLbl>
            <c:dLbl>
              <c:idx val="1"/>
              <c:layout>
                <c:manualLayout>
                  <c:x val="-4.5318055839486749E-3"/>
                  <c:y val="7.0251154376253358E-2"/>
                </c:manualLayout>
              </c:layout>
              <c:spPr>
                <a:noFill/>
                <a:ln>
                  <a:noFill/>
                </a:ln>
                <a:effectLst/>
              </c:spPr>
              <c:txPr>
                <a:bodyPr/>
                <a:lstStyle/>
                <a:p>
                  <a:pPr>
                    <a:defRPr sz="1000" baseline="0">
                      <a:solidFill>
                        <a:schemeClr val="bg1">
                          <a:lumMod val="10000"/>
                        </a:schemeClr>
                      </a:solidFill>
                    </a:defRPr>
                  </a:pPr>
                  <a:endParaRPr lang="es-CL"/>
                </a:p>
              </c:txPr>
              <c:dLblPos val="outEnd"/>
              <c:showLegendKey val="0"/>
              <c:showVal val="1"/>
              <c:showCatName val="0"/>
              <c:showSerName val="0"/>
              <c:showPercent val="0"/>
              <c:showBubbleSize val="0"/>
              <c:extLst>
                <c:ext xmlns:c15="http://schemas.microsoft.com/office/drawing/2012/chart" uri="{CE6537A1-D6FC-4f65-9D91-7224C49458BB}">
                  <c15:layout>
                    <c:manualLayout>
                      <c:w val="0.29144615997003553"/>
                      <c:h val="0.19868156280022353"/>
                    </c:manualLayout>
                  </c15:layout>
                </c:ext>
                <c:ext xmlns:c16="http://schemas.microsoft.com/office/drawing/2014/chart" uri="{C3380CC4-5D6E-409C-BE32-E72D297353CC}">
                  <c16:uniqueId val="{00000001-1255-4E7F-8CDB-47BE10714F45}"/>
                </c:ext>
              </c:extLst>
            </c:dLbl>
            <c:spPr>
              <a:noFill/>
              <a:ln>
                <a:noFill/>
              </a:ln>
              <a:effectLst/>
            </c:spPr>
            <c:txPr>
              <a:bodyPr wrap="square" lIns="38100" tIns="19050" rIns="38100" bIns="19050" anchor="ctr">
                <a:spAutoFit/>
              </a:bodyPr>
              <a:lstStyle/>
              <a:p>
                <a:pPr>
                  <a:defRPr sz="1000" baseline="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242204</c:v>
                </c:pt>
                <c:pt idx="1">
                  <c:v>236418</c:v>
                </c:pt>
              </c:numCache>
            </c:numRef>
          </c:val>
          <c:extLst>
            <c:ext xmlns:c16="http://schemas.microsoft.com/office/drawing/2014/chart" uri="{C3380CC4-5D6E-409C-BE32-E72D297353CC}">
              <c16:uniqueId val="{00000002-1255-4E7F-8CDB-47BE10714F45}"/>
            </c:ext>
          </c:extLst>
        </c:ser>
        <c:dLbls>
          <c:showLegendKey val="0"/>
          <c:showVal val="1"/>
          <c:showCatName val="0"/>
          <c:showSerName val="0"/>
          <c:showPercent val="0"/>
          <c:showBubbleSize val="0"/>
        </c:dLbls>
        <c:gapWidth val="90"/>
        <c:overlap val="5"/>
        <c:axId val="215070488"/>
        <c:axId val="215070880"/>
      </c:barChart>
      <c:catAx>
        <c:axId val="2150704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0880"/>
        <c:crosses val="autoZero"/>
        <c:auto val="1"/>
        <c:lblAlgn val="ctr"/>
        <c:lblOffset val="100"/>
        <c:noMultiLvlLbl val="0"/>
      </c:catAx>
      <c:valAx>
        <c:axId val="215070880"/>
        <c:scaling>
          <c:orientation val="minMax"/>
          <c:max val="280000"/>
          <c:min val="60000"/>
        </c:scaling>
        <c:delete val="1"/>
        <c:axPos val="l"/>
        <c:numFmt formatCode="_(* #,##0_);_(* \(#,##0\);_(* &quot;-&quot;_);_(@_)" sourceLinked="1"/>
        <c:majorTickMark val="out"/>
        <c:minorTickMark val="none"/>
        <c:tickLblPos val="nextTo"/>
        <c:crossAx val="215070488"/>
        <c:crosses val="autoZero"/>
        <c:crossBetween val="between"/>
        <c:minorUnit val="100000"/>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76057201786311"/>
          <c:y val="3.126433277188153E-2"/>
          <c:w val="0.70569995836062893"/>
          <c:h val="0.56267824405838451"/>
        </c:manualLayout>
      </c:layout>
      <c:barChart>
        <c:barDir val="col"/>
        <c:grouping val="clustered"/>
        <c:varyColors val="0"/>
        <c:ser>
          <c:idx val="0"/>
          <c:order val="0"/>
          <c:tx>
            <c:strRef>
              <c:f>Hoja1!$B$1</c:f>
              <c:strCache>
                <c:ptCount val="1"/>
                <c:pt idx="0">
                  <c:v>EBITDA</c:v>
                </c:pt>
              </c:strCache>
            </c:strRef>
          </c:tx>
          <c:spPr>
            <a:solidFill>
              <a:srgbClr val="031A34">
                <a:lumMod val="25000"/>
                <a:lumOff val="75000"/>
              </a:srgbClr>
            </a:solidFill>
            <a:ln>
              <a:noFill/>
            </a:ln>
            <a:effectLst/>
          </c:spPr>
          <c:invertIfNegative val="0"/>
          <c:dPt>
            <c:idx val="0"/>
            <c:invertIfNegative val="0"/>
            <c:bubble3D val="0"/>
            <c:extLst>
              <c:ext xmlns:c16="http://schemas.microsoft.com/office/drawing/2014/chart" uri="{C3380CC4-5D6E-409C-BE32-E72D297353CC}">
                <c16:uniqueId val="{00000000-C09D-4766-87C6-6C92EB7555D0}"/>
              </c:ext>
            </c:extLst>
          </c:dPt>
          <c:dPt>
            <c:idx val="1"/>
            <c:invertIfNegative val="0"/>
            <c:bubble3D val="0"/>
            <c:extLst>
              <c:ext xmlns:c16="http://schemas.microsoft.com/office/drawing/2014/chart" uri="{C3380CC4-5D6E-409C-BE32-E72D297353CC}">
                <c16:uniqueId val="{00000001-C09D-4766-87C6-6C92EB7555D0}"/>
              </c:ext>
            </c:extLst>
          </c:dPt>
          <c:dLbls>
            <c:dLbl>
              <c:idx val="0"/>
              <c:layout>
                <c:manualLayout>
                  <c:x val="-6.2027649196122941E-17"/>
                  <c:y val="2.92387563168376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9D-4766-87C6-6C92EB7555D0}"/>
                </c:ext>
              </c:extLst>
            </c:dLbl>
            <c:dLbl>
              <c:idx val="1"/>
              <c:layout>
                <c:manualLayout>
                  <c:x val="-3.3833654042628807E-3"/>
                  <c:y val="1.2690259689439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9D-4766-87C6-6C92EB7555D0}"/>
                </c:ext>
              </c:extLst>
            </c:dLbl>
            <c:spPr>
              <a:noFill/>
              <a:ln>
                <a:noFill/>
              </a:ln>
              <a:effectLst/>
            </c:spPr>
            <c:txPr>
              <a:bodyPr/>
              <a:lstStyle/>
              <a:p>
                <a:pPr>
                  <a:defRPr baseline="0">
                    <a:solidFill>
                      <a:schemeClr val="bg1">
                        <a:lumMod val="10000"/>
                      </a:schemeClr>
                    </a:solidFill>
                    <a:latin typeface="Calibri" panose="020F0502020204030204" pitchFamily="34" charset="0"/>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44421</c:v>
                </c:pt>
                <c:pt idx="1">
                  <c:v>35261</c:v>
                </c:pt>
              </c:numCache>
            </c:numRef>
          </c:val>
          <c:extLst>
            <c:ext xmlns:c16="http://schemas.microsoft.com/office/drawing/2014/chart" uri="{C3380CC4-5D6E-409C-BE32-E72D297353CC}">
              <c16:uniqueId val="{00000002-C09D-4766-87C6-6C92EB7555D0}"/>
            </c:ext>
          </c:extLst>
        </c:ser>
        <c:dLbls>
          <c:showLegendKey val="0"/>
          <c:showVal val="1"/>
          <c:showCatName val="0"/>
          <c:showSerName val="0"/>
          <c:showPercent val="0"/>
          <c:showBubbleSize val="0"/>
        </c:dLbls>
        <c:gapWidth val="95"/>
        <c:overlap val="-27"/>
        <c:axId val="214292760"/>
        <c:axId val="214293152"/>
      </c:barChart>
      <c:lineChart>
        <c:grouping val="standard"/>
        <c:varyColors val="0"/>
        <c:ser>
          <c:idx val="1"/>
          <c:order val="1"/>
          <c:tx>
            <c:strRef>
              <c:f>Hoja1!$C$1</c:f>
              <c:strCache>
                <c:ptCount val="1"/>
                <c:pt idx="0">
                  <c:v>Margen EBITDA (%)</c:v>
                </c:pt>
              </c:strCache>
            </c:strRef>
          </c:tx>
          <c:spPr>
            <a:ln w="12700" cap="sq">
              <a:solidFill>
                <a:srgbClr val="9D84A3"/>
              </a:solidFill>
              <a:round/>
            </a:ln>
            <a:effectLst/>
          </c:spPr>
          <c:marker>
            <c:symbol val="none"/>
          </c:marker>
          <c:dLbls>
            <c:dLbl>
              <c:idx val="0"/>
              <c:layout>
                <c:manualLayout>
                  <c:x val="-9.972446051543081E-2"/>
                  <c:y val="6.0095040280076353E-2"/>
                </c:manualLayout>
              </c:layout>
              <c:spPr>
                <a:noFill/>
                <a:ln>
                  <a:noFill/>
                </a:ln>
                <a:effectLst/>
              </c:spPr>
              <c:txPr>
                <a:bodyPr/>
                <a:lstStyle/>
                <a:p>
                  <a:pPr>
                    <a:defRPr b="1">
                      <a:solidFill>
                        <a:schemeClr val="bg1">
                          <a:lumMod val="10000"/>
                        </a:schemeClr>
                      </a:solidFill>
                      <a:latin typeface="Calibri" panose="020F0502020204030204" pitchFamily="34" charset="0"/>
                      <a:cs typeface="Calibri" panose="020F0502020204030204" pitchFamily="34" charset="0"/>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0.13507492775796948"/>
                      <c:h val="0.14015024764936587"/>
                    </c:manualLayout>
                  </c15:layout>
                </c:ext>
                <c:ext xmlns:c16="http://schemas.microsoft.com/office/drawing/2014/chart" uri="{C3380CC4-5D6E-409C-BE32-E72D297353CC}">
                  <c16:uniqueId val="{00000003-C09D-4766-87C6-6C92EB7555D0}"/>
                </c:ext>
              </c:extLst>
            </c:dLbl>
            <c:dLbl>
              <c:idx val="1"/>
              <c:layout>
                <c:manualLayout>
                  <c:x val="-0.10399857030447003"/>
                  <c:y val="6.970286994050022E-2"/>
                </c:manualLayout>
              </c:layout>
              <c:spPr>
                <a:noFill/>
                <a:ln>
                  <a:noFill/>
                </a:ln>
                <a:effectLst/>
              </c:spPr>
              <c:txPr>
                <a:bodyPr/>
                <a:lstStyle/>
                <a:p>
                  <a:pPr>
                    <a:defRPr b="1">
                      <a:solidFill>
                        <a:schemeClr val="bg1">
                          <a:lumMod val="10000"/>
                        </a:schemeClr>
                      </a:solidFill>
                      <a:latin typeface="Calibri" panose="020F0502020204030204" pitchFamily="34" charset="0"/>
                      <a:cs typeface="Calibri" panose="020F0502020204030204" pitchFamily="34" charset="0"/>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0.16323568907757044"/>
                      <c:h val="0.12894196594105251"/>
                    </c:manualLayout>
                  </c15:layout>
                </c:ext>
                <c:ext xmlns:c16="http://schemas.microsoft.com/office/drawing/2014/chart" uri="{C3380CC4-5D6E-409C-BE32-E72D297353CC}">
                  <c16:uniqueId val="{00000004-C09D-4766-87C6-6C92EB7555D0}"/>
                </c:ext>
              </c:extLst>
            </c:dLbl>
            <c:spPr>
              <a:noFill/>
              <a:ln>
                <a:noFill/>
              </a:ln>
              <a:effectLst/>
            </c:spPr>
            <c:txPr>
              <a:bodyPr/>
              <a:lstStyle/>
              <a:p>
                <a:pPr>
                  <a:defRPr b="1">
                    <a:solidFill>
                      <a:schemeClr val="bg1">
                        <a:lumMod val="10000"/>
                      </a:schemeClr>
                    </a:solidFill>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Ene-Mar 23</c:v>
                </c:pt>
                <c:pt idx="1">
                  <c:v>Ene-Mar 24</c:v>
                </c:pt>
              </c:strCache>
            </c:strRef>
          </c:cat>
          <c:val>
            <c:numRef>
              <c:f>Hoja1!$C$2:$C$3</c:f>
              <c:numCache>
                <c:formatCode>0.0%</c:formatCode>
                <c:ptCount val="2"/>
                <c:pt idx="0">
                  <c:v>0.183</c:v>
                </c:pt>
                <c:pt idx="1">
                  <c:v>0.14899999999999999</c:v>
                </c:pt>
              </c:numCache>
            </c:numRef>
          </c:val>
          <c:smooth val="0"/>
          <c:extLst>
            <c:ext xmlns:c16="http://schemas.microsoft.com/office/drawing/2014/chart" uri="{C3380CC4-5D6E-409C-BE32-E72D297353CC}">
              <c16:uniqueId val="{00000005-C09D-4766-87C6-6C92EB7555D0}"/>
            </c:ext>
          </c:extLst>
        </c:ser>
        <c:dLbls>
          <c:showLegendKey val="0"/>
          <c:showVal val="1"/>
          <c:showCatName val="0"/>
          <c:showSerName val="0"/>
          <c:showPercent val="0"/>
          <c:showBubbleSize val="0"/>
        </c:dLbls>
        <c:marker val="1"/>
        <c:smooth val="0"/>
        <c:axId val="214293936"/>
        <c:axId val="214293544"/>
      </c:lineChart>
      <c:catAx>
        <c:axId val="214292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baseline="0">
                <a:solidFill>
                  <a:schemeClr val="bg1">
                    <a:lumMod val="10000"/>
                  </a:schemeClr>
                </a:solidFill>
                <a:latin typeface="Calibri" panose="020F0502020204030204" pitchFamily="34" charset="0"/>
              </a:defRPr>
            </a:pPr>
            <a:endParaRPr lang="es-CL"/>
          </a:p>
        </c:txPr>
        <c:crossAx val="214293152"/>
        <c:crosses val="autoZero"/>
        <c:auto val="1"/>
        <c:lblAlgn val="ctr"/>
        <c:lblOffset val="100"/>
        <c:noMultiLvlLbl val="0"/>
      </c:catAx>
      <c:valAx>
        <c:axId val="214293152"/>
        <c:scaling>
          <c:orientation val="minMax"/>
          <c:max val="60250"/>
          <c:min val="250"/>
        </c:scaling>
        <c:delete val="0"/>
        <c:axPos val="l"/>
        <c:numFmt formatCode="_(* #,##0_);_(* \(#,##0\);_(* &quot;-&quot;??_);_(@_)" sourceLinked="1"/>
        <c:majorTickMark val="out"/>
        <c:minorTickMark val="none"/>
        <c:tickLblPos val="nextTo"/>
        <c:spPr>
          <a:noFill/>
          <a:ln>
            <a:noFill/>
          </a:ln>
          <a:effectLst/>
        </c:spPr>
        <c:txPr>
          <a:bodyPr rot="-60000000" vert="horz"/>
          <a:lstStyle/>
          <a:p>
            <a:pPr>
              <a:defRPr>
                <a:solidFill>
                  <a:schemeClr val="bg1"/>
                </a:solidFill>
              </a:defRPr>
            </a:pPr>
            <a:endParaRPr lang="es-CL"/>
          </a:p>
        </c:txPr>
        <c:crossAx val="214292760"/>
        <c:crosses val="autoZero"/>
        <c:crossBetween val="between"/>
      </c:valAx>
      <c:valAx>
        <c:axId val="214293544"/>
        <c:scaling>
          <c:orientation val="minMax"/>
          <c:max val="0.30000000000000004"/>
          <c:min val="1.0000000000000002E-2"/>
        </c:scaling>
        <c:delete val="0"/>
        <c:axPos val="r"/>
        <c:numFmt formatCode="0.0%" sourceLinked="1"/>
        <c:majorTickMark val="out"/>
        <c:minorTickMark val="none"/>
        <c:tickLblPos val="nextTo"/>
        <c:spPr>
          <a:noFill/>
          <a:ln>
            <a:noFill/>
          </a:ln>
          <a:effectLst/>
        </c:spPr>
        <c:txPr>
          <a:bodyPr rot="-60000000" vert="horz"/>
          <a:lstStyle/>
          <a:p>
            <a:pPr>
              <a:defRPr/>
            </a:pPr>
            <a:endParaRPr lang="es-CL"/>
          </a:p>
        </c:txPr>
        <c:crossAx val="214293936"/>
        <c:crosses val="max"/>
        <c:crossBetween val="between"/>
      </c:valAx>
      <c:catAx>
        <c:axId val="214293936"/>
        <c:scaling>
          <c:orientation val="minMax"/>
        </c:scaling>
        <c:delete val="1"/>
        <c:axPos val="t"/>
        <c:numFmt formatCode="General" sourceLinked="1"/>
        <c:majorTickMark val="out"/>
        <c:minorTickMark val="none"/>
        <c:tickLblPos val="nextTo"/>
        <c:crossAx val="214293544"/>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baseline="0">
          <a:solidFill>
            <a:schemeClr val="bg1"/>
          </a:solidFill>
        </a:defRPr>
      </a:pPr>
      <a:endParaRPr lang="es-CL"/>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89869509460075E-2"/>
          <c:y val="0.20277151432795257"/>
          <c:w val="0.86338306992192648"/>
          <c:h val="0.54847723505607238"/>
        </c:manualLayout>
      </c:layout>
      <c:barChart>
        <c:barDir val="col"/>
        <c:grouping val="clustered"/>
        <c:varyColors val="0"/>
        <c:ser>
          <c:idx val="0"/>
          <c:order val="0"/>
          <c:tx>
            <c:strRef>
              <c:f>Hoja1!$B$1</c:f>
              <c:strCache>
                <c:ptCount val="1"/>
                <c:pt idx="0">
                  <c:v>OpCF</c:v>
                </c:pt>
              </c:strCache>
            </c:strRef>
          </c:tx>
          <c:spPr>
            <a:solidFill>
              <a:srgbClr val="9D84A3"/>
            </a:solidFill>
            <a:ln>
              <a:noFill/>
            </a:ln>
            <a:effectLst/>
          </c:spPr>
          <c:invertIfNegative val="0"/>
          <c:dPt>
            <c:idx val="0"/>
            <c:invertIfNegative val="0"/>
            <c:bubble3D val="0"/>
            <c:extLst>
              <c:ext xmlns:c16="http://schemas.microsoft.com/office/drawing/2014/chart" uri="{C3380CC4-5D6E-409C-BE32-E72D297353CC}">
                <c16:uniqueId val="{00000000-CAE1-4405-AC91-A237FBB6C927}"/>
              </c:ext>
            </c:extLst>
          </c:dPt>
          <c:dPt>
            <c:idx val="1"/>
            <c:invertIfNegative val="0"/>
            <c:bubble3D val="0"/>
            <c:extLst>
              <c:ext xmlns:c16="http://schemas.microsoft.com/office/drawing/2014/chart" uri="{C3380CC4-5D6E-409C-BE32-E72D297353CC}">
                <c16:uniqueId val="{00000001-CAE1-4405-AC91-A237FBB6C927}"/>
              </c:ext>
            </c:extLst>
          </c:dPt>
          <c:dLbls>
            <c:dLbl>
              <c:idx val="0"/>
              <c:layout>
                <c:manualLayout>
                  <c:x val="-1.8797688032385323E-2"/>
                  <c:y val="4.31767165304408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8243550937540862"/>
                      <c:h val="0.22931552973834371"/>
                    </c:manualLayout>
                  </c15:layout>
                </c:ext>
                <c:ext xmlns:c16="http://schemas.microsoft.com/office/drawing/2014/chart" uri="{C3380CC4-5D6E-409C-BE32-E72D297353CC}">
                  <c16:uniqueId val="{00000000-CAE1-4405-AC91-A237FBB6C927}"/>
                </c:ext>
              </c:extLst>
            </c:dLbl>
            <c:dLbl>
              <c:idx val="1"/>
              <c:layout>
                <c:manualLayout>
                  <c:x val="0"/>
                  <c:y val="9.0677958840967125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9496730139699878"/>
                      <c:h val="0.14770857965352385"/>
                    </c:manualLayout>
                  </c15:layout>
                </c:ext>
                <c:ext xmlns:c16="http://schemas.microsoft.com/office/drawing/2014/chart" uri="{C3380CC4-5D6E-409C-BE32-E72D297353CC}">
                  <c16:uniqueId val="{00000001-CAE1-4405-AC91-A237FBB6C927}"/>
                </c:ext>
              </c:extLst>
            </c:dLbl>
            <c:spPr>
              <a:noFill/>
              <a:ln>
                <a:noFill/>
              </a:ln>
              <a:effectLst/>
            </c:spPr>
            <c:txPr>
              <a:bodyPr/>
              <a:lstStyle/>
              <a:p>
                <a:pPr>
                  <a:defRPr sz="100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25262</c:v>
                </c:pt>
                <c:pt idx="1">
                  <c:v>25659</c:v>
                </c:pt>
              </c:numCache>
            </c:numRef>
          </c:val>
          <c:extLst>
            <c:ext xmlns:c16="http://schemas.microsoft.com/office/drawing/2014/chart" uri="{C3380CC4-5D6E-409C-BE32-E72D297353CC}">
              <c16:uniqueId val="{00000002-CAE1-4405-AC91-A237FBB6C927}"/>
            </c:ext>
          </c:extLst>
        </c:ser>
        <c:dLbls>
          <c:showLegendKey val="0"/>
          <c:showVal val="0"/>
          <c:showCatName val="0"/>
          <c:showSerName val="0"/>
          <c:showPercent val="0"/>
          <c:showBubbleSize val="0"/>
        </c:dLbls>
        <c:gapWidth val="90"/>
        <c:overlap val="5"/>
        <c:axId val="215071664"/>
        <c:axId val="215072056"/>
      </c:barChart>
      <c:catAx>
        <c:axId val="215071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2056"/>
        <c:crosses val="autoZero"/>
        <c:auto val="1"/>
        <c:lblAlgn val="ctr"/>
        <c:lblOffset val="100"/>
        <c:noMultiLvlLbl val="0"/>
      </c:catAx>
      <c:valAx>
        <c:axId val="215072056"/>
        <c:scaling>
          <c:orientation val="minMax"/>
          <c:max val="30000"/>
          <c:min val="0"/>
        </c:scaling>
        <c:delete val="1"/>
        <c:axPos val="l"/>
        <c:numFmt formatCode="_(* #,##0_);_(* \(#,##0\);_(* &quot;-&quot;??_);_(@_)" sourceLinked="1"/>
        <c:majorTickMark val="out"/>
        <c:minorTickMark val="none"/>
        <c:tickLblPos val="nextTo"/>
        <c:crossAx val="215071664"/>
        <c:crosses val="autoZero"/>
        <c:crossBetween val="between"/>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pieChart>
        <c:varyColors val="1"/>
        <c:ser>
          <c:idx val="0"/>
          <c:order val="0"/>
          <c:spPr>
            <a:solidFill>
              <a:srgbClr val="A2C5EE"/>
            </a:solidFill>
            <a:ln>
              <a:noFill/>
            </a:ln>
            <a:scene3d>
              <a:camera prst="orthographicFront"/>
              <a:lightRig rig="threePt" dir="t"/>
            </a:scene3d>
            <a:sp3d/>
          </c:spPr>
          <c:dPt>
            <c:idx val="0"/>
            <c:bubble3D val="0"/>
            <c:spPr>
              <a:solidFill>
                <a:srgbClr val="A2C5EE"/>
              </a:solidFill>
              <a:ln w="19050">
                <a:noFill/>
              </a:ln>
              <a:effectLst/>
              <a:scene3d>
                <a:camera prst="orthographicFront"/>
                <a:lightRig rig="threePt" dir="t"/>
              </a:scene3d>
              <a:sp3d/>
            </c:spPr>
            <c:extLst>
              <c:ext xmlns:c16="http://schemas.microsoft.com/office/drawing/2014/chart" uri="{C3380CC4-5D6E-409C-BE32-E72D297353CC}">
                <c16:uniqueId val="{00000001-C27E-478C-AC27-64F50A03E994}"/>
              </c:ext>
            </c:extLst>
          </c:dPt>
          <c:dLbls>
            <c:dLbl>
              <c:idx val="0"/>
              <c:layout>
                <c:manualLayout>
                  <c:x val="-1.4642519005939388E-6"/>
                  <c:y val="-0.41537892007018984"/>
                </c:manualLayout>
              </c:layout>
              <c:tx>
                <c:rich>
                  <a:bodyPr/>
                  <a:lstStyle/>
                  <a:p>
                    <a:r>
                      <a:rPr lang="en-US" baseline="0" dirty="0"/>
                      <a:t>Variable Rate
</a:t>
                    </a:r>
                    <a:fld id="{9CCADC88-A6F0-495C-81BD-299DE88EED25}" type="VALUE">
                      <a:rPr lang="en-US" baseline="0" dirty="0"/>
                      <a:pPr/>
                      <a:t>[VALOR]</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27E-478C-AC27-64F50A03E99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'Septiembre (TCH)'!$G$59</c:f>
              <c:strCache>
                <c:ptCount val="1"/>
                <c:pt idx="0">
                  <c:v>Tipo Flotante</c:v>
                </c:pt>
              </c:strCache>
            </c:strRef>
          </c:cat>
          <c:val>
            <c:numRef>
              <c:f>'Septiembre (TCH)'!$G$60</c:f>
              <c:numCache>
                <c:formatCode>0%</c:formatCode>
                <c:ptCount val="1"/>
                <c:pt idx="0">
                  <c:v>1</c:v>
                </c:pt>
              </c:numCache>
            </c:numRef>
          </c:val>
          <c:extLst>
            <c:ext xmlns:c16="http://schemas.microsoft.com/office/drawing/2014/chart" uri="{C3380CC4-5D6E-409C-BE32-E72D297353CC}">
              <c16:uniqueId val="{00000002-C27E-478C-AC27-64F50A03E99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pieChart>
        <c:varyColors val="1"/>
        <c:ser>
          <c:idx val="0"/>
          <c:order val="0"/>
          <c:spPr>
            <a:ln w="0">
              <a:noFill/>
            </a:ln>
            <a:scene3d>
              <a:camera prst="orthographicFront"/>
              <a:lightRig rig="threePt" dir="t"/>
            </a:scene3d>
            <a:sp3d/>
          </c:spPr>
          <c:dPt>
            <c:idx val="0"/>
            <c:bubble3D val="0"/>
            <c:spPr>
              <a:solidFill>
                <a:schemeClr val="accent1">
                  <a:tint val="77000"/>
                </a:schemeClr>
              </a:solidFill>
              <a:ln w="0">
                <a:noFill/>
              </a:ln>
              <a:effectLst/>
              <a:scene3d>
                <a:camera prst="orthographicFront"/>
                <a:lightRig rig="threePt" dir="t"/>
              </a:scene3d>
              <a:sp3d/>
            </c:spPr>
            <c:extLst>
              <c:ext xmlns:c16="http://schemas.microsoft.com/office/drawing/2014/chart" uri="{C3380CC4-5D6E-409C-BE32-E72D297353CC}">
                <c16:uniqueId val="{00000001-7DFB-4336-8EE0-C5DDAF162B86}"/>
              </c:ext>
            </c:extLst>
          </c:dPt>
          <c:dPt>
            <c:idx val="1"/>
            <c:bubble3D val="0"/>
            <c:spPr>
              <a:solidFill>
                <a:schemeClr val="accent1">
                  <a:shade val="76000"/>
                </a:schemeClr>
              </a:solidFill>
              <a:ln w="0">
                <a:noFill/>
              </a:ln>
              <a:effectLst/>
              <a:scene3d>
                <a:camera prst="orthographicFront"/>
                <a:lightRig rig="threePt" dir="t"/>
              </a:scene3d>
              <a:sp3d/>
            </c:spPr>
            <c:extLst>
              <c:ext xmlns:c16="http://schemas.microsoft.com/office/drawing/2014/chart" uri="{C3380CC4-5D6E-409C-BE32-E72D297353CC}">
                <c16:uniqueId val="{00000003-7DFB-4336-8EE0-C5DDAF162B86}"/>
              </c:ext>
            </c:extLst>
          </c:dPt>
          <c:dPt>
            <c:idx val="2"/>
            <c:bubble3D val="0"/>
            <c:spPr>
              <a:solidFill>
                <a:srgbClr val="66A3FF"/>
              </a:solidFill>
              <a:ln w="0">
                <a:noFill/>
              </a:ln>
              <a:effectLst/>
              <a:scene3d>
                <a:camera prst="orthographicFront"/>
                <a:lightRig rig="threePt" dir="t"/>
              </a:scene3d>
              <a:sp3d/>
            </c:spPr>
            <c:extLst>
              <c:ext xmlns:c16="http://schemas.microsoft.com/office/drawing/2014/chart" uri="{C3380CC4-5D6E-409C-BE32-E72D297353CC}">
                <c16:uniqueId val="{00000005-7DFB-4336-8EE0-C5DDAF162B86}"/>
              </c:ext>
            </c:extLst>
          </c:dPt>
          <c:dPt>
            <c:idx val="3"/>
            <c:bubble3D val="0"/>
            <c:spPr>
              <a:solidFill>
                <a:schemeClr val="accent1">
                  <a:shade val="58000"/>
                </a:schemeClr>
              </a:solidFill>
              <a:ln w="0">
                <a:noFill/>
              </a:ln>
              <a:effectLst/>
              <a:scene3d>
                <a:camera prst="orthographicFront"/>
                <a:lightRig rig="threePt" dir="t"/>
              </a:scene3d>
              <a:sp3d/>
            </c:spPr>
            <c:extLst>
              <c:ext xmlns:c16="http://schemas.microsoft.com/office/drawing/2014/chart" uri="{C3380CC4-5D6E-409C-BE32-E72D297353CC}">
                <c16:uniqueId val="{00000007-7DFB-4336-8EE0-C5DDAF162B86}"/>
              </c:ext>
            </c:extLst>
          </c:dPt>
          <c:dLbls>
            <c:dLbl>
              <c:idx val="0"/>
              <c:delete val="1"/>
              <c:extLst>
                <c:ext xmlns:c15="http://schemas.microsoft.com/office/drawing/2012/chart" uri="{CE6537A1-D6FC-4f65-9D91-7224C49458BB}"/>
                <c:ext xmlns:c16="http://schemas.microsoft.com/office/drawing/2014/chart" uri="{C3380CC4-5D6E-409C-BE32-E72D297353CC}">
                  <c16:uniqueId val="{00000001-7DFB-4336-8EE0-C5DDAF162B86}"/>
                </c:ext>
              </c:extLst>
            </c:dLbl>
            <c:dLbl>
              <c:idx val="1"/>
              <c:delete val="1"/>
              <c:extLst>
                <c:ext xmlns:c15="http://schemas.microsoft.com/office/drawing/2012/chart" uri="{CE6537A1-D6FC-4f65-9D91-7224C49458BB}"/>
                <c:ext xmlns:c16="http://schemas.microsoft.com/office/drawing/2014/chart" uri="{C3380CC4-5D6E-409C-BE32-E72D297353CC}">
                  <c16:uniqueId val="{00000003-7DFB-4336-8EE0-C5DDAF162B86}"/>
                </c:ext>
              </c:extLst>
            </c:dLbl>
            <c:dLbl>
              <c:idx val="2"/>
              <c:layout>
                <c:manualLayout>
                  <c:x val="-8.6990429410919643E-4"/>
                  <c:y val="-0.4191381763149431"/>
                </c:manualLayout>
              </c:layout>
              <c:tx>
                <c:rich>
                  <a:bodyPr/>
                  <a:lstStyle/>
                  <a:p>
                    <a:r>
                      <a:rPr lang="en-US" baseline="0" dirty="0"/>
                      <a:t>Local Loans
</a:t>
                    </a:r>
                    <a:fld id="{2CB449FB-E21C-4E13-885D-A19454DB3FF6}" type="VALUE">
                      <a:rPr lang="en-US" baseline="0"/>
                      <a:pPr/>
                      <a:t>[VALOR]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7DFB-4336-8EE0-C5DDAF162B86}"/>
                </c:ext>
              </c:extLst>
            </c:dLbl>
            <c:dLbl>
              <c:idx val="3"/>
              <c:delete val="1"/>
              <c:extLst>
                <c:ext xmlns:c15="http://schemas.microsoft.com/office/drawing/2012/chart" uri="{CE6537A1-D6FC-4f65-9D91-7224C49458BB}"/>
                <c:ext xmlns:c16="http://schemas.microsoft.com/office/drawing/2014/chart" uri="{C3380CC4-5D6E-409C-BE32-E72D297353CC}">
                  <c16:uniqueId val="{00000007-7DFB-4336-8EE0-C5DDAF162B8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'Septiembre (TCH)'!$B$59:$E$59</c:f>
              <c:strCache>
                <c:ptCount val="4"/>
                <c:pt idx="0">
                  <c:v>Bono Local</c:v>
                </c:pt>
                <c:pt idx="1">
                  <c:v>Bono Internac.</c:v>
                </c:pt>
                <c:pt idx="2">
                  <c:v>Crédito Local</c:v>
                </c:pt>
                <c:pt idx="3">
                  <c:v>Crédito Internac.</c:v>
                </c:pt>
              </c:strCache>
            </c:strRef>
          </c:cat>
          <c:val>
            <c:numRef>
              <c:f>'Septiembre (TCH)'!$B$60:$E$60</c:f>
              <c:numCache>
                <c:formatCode>0%</c:formatCode>
                <c:ptCount val="4"/>
                <c:pt idx="0">
                  <c:v>0</c:v>
                </c:pt>
                <c:pt idx="1">
                  <c:v>0</c:v>
                </c:pt>
                <c:pt idx="2">
                  <c:v>1</c:v>
                </c:pt>
                <c:pt idx="3">
                  <c:v>0</c:v>
                </c:pt>
              </c:numCache>
            </c:numRef>
          </c:val>
          <c:extLst>
            <c:ext xmlns:c16="http://schemas.microsoft.com/office/drawing/2014/chart" uri="{C3380CC4-5D6E-409C-BE32-E72D297353CC}">
              <c16:uniqueId val="{00000008-7DFB-4336-8EE0-C5DDAF162B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1"/>
          <c:order val="0"/>
          <c:spPr>
            <a:solidFill>
              <a:srgbClr val="66A3FF"/>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'Marzo (TCH)'!$D$76</c:f>
              <c:numCache>
                <c:formatCode>General</c:formatCode>
                <c:ptCount val="1"/>
                <c:pt idx="0">
                  <c:v>2026</c:v>
                </c:pt>
              </c:numCache>
              <c:extLst/>
            </c:numRef>
          </c:cat>
          <c:val>
            <c:numRef>
              <c:f>'Marzo (TCH)'!$D$77</c:f>
              <c:numCache>
                <c:formatCode>#,##0</c:formatCode>
                <c:ptCount val="1"/>
                <c:pt idx="0">
                  <c:v>45000</c:v>
                </c:pt>
              </c:numCache>
              <c:extLst/>
            </c:numRef>
          </c:val>
          <c:extLst>
            <c:ext xmlns:c16="http://schemas.microsoft.com/office/drawing/2014/chart" uri="{C3380CC4-5D6E-409C-BE32-E72D297353CC}">
              <c16:uniqueId val="{00000000-B57E-4C30-A7B2-3C9A9980FB33}"/>
            </c:ext>
          </c:extLst>
        </c:ser>
        <c:dLbls>
          <c:showLegendKey val="0"/>
          <c:showVal val="0"/>
          <c:showCatName val="0"/>
          <c:showSerName val="0"/>
          <c:showPercent val="0"/>
          <c:showBubbleSize val="0"/>
        </c:dLbls>
        <c:gapWidth val="219"/>
        <c:overlap val="-27"/>
        <c:axId val="339674304"/>
        <c:axId val="339675968"/>
      </c:barChart>
      <c:catAx>
        <c:axId val="33967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339675968"/>
        <c:crosses val="autoZero"/>
        <c:auto val="1"/>
        <c:lblAlgn val="ctr"/>
        <c:lblOffset val="100"/>
        <c:noMultiLvlLbl val="0"/>
      </c:catAx>
      <c:valAx>
        <c:axId val="339675968"/>
        <c:scaling>
          <c:orientation val="minMax"/>
        </c:scaling>
        <c:delete val="1"/>
        <c:axPos val="l"/>
        <c:numFmt formatCode="#,##0" sourceLinked="1"/>
        <c:majorTickMark val="none"/>
        <c:minorTickMark val="none"/>
        <c:tickLblPos val="nextTo"/>
        <c:crossAx val="3396743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b="1"/>
      </a:pPr>
      <a:endParaRPr lang="es-CL"/>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'Marzo (TCH)'!$F$97</c:f>
              <c:strCache>
                <c:ptCount val="1"/>
                <c:pt idx="0">
                  <c:v>Mar 23</c:v>
                </c:pt>
              </c:strCache>
            </c:strRef>
          </c:tx>
          <c:spPr>
            <a:solidFill>
              <a:srgbClr val="93C3F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(TCH)'!$B$98:$B$99</c:f>
              <c:strCache>
                <c:ptCount val="2"/>
                <c:pt idx="0">
                  <c:v>Gasto Financiero</c:v>
                </c:pt>
                <c:pt idx="1">
                  <c:v>Gasto Financiero Neto</c:v>
                </c:pt>
              </c:strCache>
            </c:strRef>
          </c:cat>
          <c:val>
            <c:numRef>
              <c:f>'Marzo (TCH)'!$F$98:$F$99</c:f>
              <c:numCache>
                <c:formatCode>#,##0</c:formatCode>
                <c:ptCount val="2"/>
                <c:pt idx="0">
                  <c:v>9984.2530000000006</c:v>
                </c:pt>
                <c:pt idx="1">
                  <c:v>6415.3689999999997</c:v>
                </c:pt>
              </c:numCache>
            </c:numRef>
          </c:val>
          <c:extLst>
            <c:ext xmlns:c16="http://schemas.microsoft.com/office/drawing/2014/chart" uri="{C3380CC4-5D6E-409C-BE32-E72D297353CC}">
              <c16:uniqueId val="{00000000-6F90-4636-8899-DA550B53708E}"/>
            </c:ext>
          </c:extLst>
        </c:ser>
        <c:ser>
          <c:idx val="1"/>
          <c:order val="1"/>
          <c:tx>
            <c:strRef>
              <c:f>'Marzo (TCH)'!$G$97</c:f>
              <c:strCache>
                <c:ptCount val="1"/>
                <c:pt idx="0">
                  <c:v>Mar 24</c:v>
                </c:pt>
              </c:strCache>
            </c:strRef>
          </c:tx>
          <c:spPr>
            <a:solidFill>
              <a:srgbClr val="0026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(TCH)'!$B$98:$B$99</c:f>
              <c:strCache>
                <c:ptCount val="2"/>
                <c:pt idx="0">
                  <c:v>Gasto Financiero</c:v>
                </c:pt>
                <c:pt idx="1">
                  <c:v>Gasto Financiero Neto</c:v>
                </c:pt>
              </c:strCache>
            </c:strRef>
          </c:cat>
          <c:val>
            <c:numRef>
              <c:f>'Marzo (TCH)'!$G$98:$G$99</c:f>
              <c:numCache>
                <c:formatCode>#,##0</c:formatCode>
                <c:ptCount val="2"/>
                <c:pt idx="0">
                  <c:v>6856.0739999999996</c:v>
                </c:pt>
                <c:pt idx="1">
                  <c:v>3512.9639999999999</c:v>
                </c:pt>
              </c:numCache>
            </c:numRef>
          </c:val>
          <c:extLst>
            <c:ext xmlns:c16="http://schemas.microsoft.com/office/drawing/2014/chart" uri="{C3380CC4-5D6E-409C-BE32-E72D297353CC}">
              <c16:uniqueId val="{00000001-6F90-4636-8899-DA550B53708E}"/>
            </c:ext>
          </c:extLst>
        </c:ser>
        <c:dLbls>
          <c:dLblPos val="outEnd"/>
          <c:showLegendKey val="0"/>
          <c:showVal val="1"/>
          <c:showCatName val="0"/>
          <c:showSerName val="0"/>
          <c:showPercent val="0"/>
          <c:showBubbleSize val="0"/>
        </c:dLbls>
        <c:gapWidth val="219"/>
        <c:overlap val="-27"/>
        <c:axId val="350251024"/>
        <c:axId val="348210592"/>
      </c:barChart>
      <c:catAx>
        <c:axId val="350251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348210592"/>
        <c:crosses val="autoZero"/>
        <c:auto val="1"/>
        <c:lblAlgn val="ctr"/>
        <c:lblOffset val="100"/>
        <c:noMultiLvlLbl val="0"/>
      </c:catAx>
      <c:valAx>
        <c:axId val="348210592"/>
        <c:scaling>
          <c:orientation val="minMax"/>
        </c:scaling>
        <c:delete val="1"/>
        <c:axPos val="l"/>
        <c:numFmt formatCode="#,##0" sourceLinked="1"/>
        <c:majorTickMark val="none"/>
        <c:minorTickMark val="none"/>
        <c:tickLblPos val="nextTo"/>
        <c:crossAx val="3502510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'Marzo (TMCH)'!$B$47</c:f>
              <c:strCache>
                <c:ptCount val="1"/>
                <c:pt idx="0">
                  <c:v>DN/EBITDA</c:v>
                </c:pt>
              </c:strCache>
            </c:strRef>
          </c:tx>
          <c:spPr>
            <a:solidFill>
              <a:srgbClr val="0026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(TMCH)'!$I$3:$J$3</c:f>
              <c:strCache>
                <c:ptCount val="2"/>
                <c:pt idx="0">
                  <c:v>Mar 23</c:v>
                </c:pt>
                <c:pt idx="1">
                  <c:v>Mar 24</c:v>
                </c:pt>
              </c:strCache>
            </c:strRef>
          </c:cat>
          <c:val>
            <c:numRef>
              <c:f>'Marzo (TMCH)'!$I$47:$J$47</c:f>
              <c:numCache>
                <c:formatCode>#,##0.00</c:formatCode>
                <c:ptCount val="2"/>
                <c:pt idx="0">
                  <c:v>3.0098460933108551</c:v>
                </c:pt>
                <c:pt idx="1">
                  <c:v>3.7444221957461323</c:v>
                </c:pt>
              </c:numCache>
            </c:numRef>
          </c:val>
          <c:extLst>
            <c:ext xmlns:c16="http://schemas.microsoft.com/office/drawing/2014/chart" uri="{C3380CC4-5D6E-409C-BE32-E72D297353CC}">
              <c16:uniqueId val="{00000000-9CA5-4A52-85C0-EADA32B5B9DD}"/>
            </c:ext>
          </c:extLst>
        </c:ser>
        <c:dLbls>
          <c:showLegendKey val="0"/>
          <c:showVal val="0"/>
          <c:showCatName val="0"/>
          <c:showSerName val="0"/>
          <c:showPercent val="0"/>
          <c:showBubbleSize val="0"/>
        </c:dLbls>
        <c:gapWidth val="219"/>
        <c:overlap val="-27"/>
        <c:axId val="350982384"/>
        <c:axId val="417536432"/>
      </c:barChart>
      <c:catAx>
        <c:axId val="35098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417536432"/>
        <c:crosses val="autoZero"/>
        <c:auto val="1"/>
        <c:lblAlgn val="ctr"/>
        <c:lblOffset val="100"/>
        <c:noMultiLvlLbl val="0"/>
      </c:catAx>
      <c:valAx>
        <c:axId val="417536432"/>
        <c:scaling>
          <c:orientation val="minMax"/>
        </c:scaling>
        <c:delete val="1"/>
        <c:axPos val="l"/>
        <c:numFmt formatCode="#,##0.00" sourceLinked="1"/>
        <c:majorTickMark val="out"/>
        <c:minorTickMark val="none"/>
        <c:tickLblPos val="nextTo"/>
        <c:crossAx val="3509823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89869509460075E-2"/>
          <c:y val="0.20277151432795257"/>
          <c:w val="0.86338306992192648"/>
          <c:h val="0.54847723505607238"/>
        </c:manualLayout>
      </c:layout>
      <c:barChart>
        <c:barDir val="col"/>
        <c:grouping val="clustered"/>
        <c:varyColors val="0"/>
        <c:ser>
          <c:idx val="0"/>
          <c:order val="0"/>
          <c:tx>
            <c:strRef>
              <c:f>Hoja1!$B$1</c:f>
              <c:strCache>
                <c:ptCount val="1"/>
                <c:pt idx="0">
                  <c:v>Capex</c:v>
                </c:pt>
              </c:strCache>
            </c:strRef>
          </c:tx>
          <c:spPr>
            <a:solidFill>
              <a:srgbClr val="031A34">
                <a:lumMod val="25000"/>
                <a:lumOff val="75000"/>
              </a:srgbClr>
            </a:solidFill>
            <a:ln>
              <a:noFill/>
            </a:ln>
            <a:effectLst/>
          </c:spPr>
          <c:invertIfNegative val="0"/>
          <c:dPt>
            <c:idx val="0"/>
            <c:invertIfNegative val="0"/>
            <c:bubble3D val="0"/>
            <c:extLst>
              <c:ext xmlns:c16="http://schemas.microsoft.com/office/drawing/2014/chart" uri="{C3380CC4-5D6E-409C-BE32-E72D297353CC}">
                <c16:uniqueId val="{00000000-4836-4875-9419-0DC2B9231395}"/>
              </c:ext>
            </c:extLst>
          </c:dPt>
          <c:dPt>
            <c:idx val="1"/>
            <c:invertIfNegative val="0"/>
            <c:bubble3D val="0"/>
            <c:spPr>
              <a:solidFill>
                <a:srgbClr val="0066FF">
                  <a:lumMod val="75000"/>
                </a:srgbClr>
              </a:solidFill>
              <a:ln>
                <a:noFill/>
              </a:ln>
              <a:effectLst/>
            </c:spPr>
            <c:extLst>
              <c:ext xmlns:c16="http://schemas.microsoft.com/office/drawing/2014/chart" uri="{C3380CC4-5D6E-409C-BE32-E72D297353CC}">
                <c16:uniqueId val="{00000001-4836-4875-9419-0DC2B9231395}"/>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c:f>
              <c:numCache>
                <c:formatCode>General</c:formatCode>
                <c:ptCount val="2"/>
              </c:numCache>
            </c:numRef>
          </c:cat>
          <c:val>
            <c:numRef>
              <c:f>Hoja1!$B$2:$B$3</c:f>
              <c:numCache>
                <c:formatCode>0.0%</c:formatCode>
                <c:ptCount val="2"/>
                <c:pt idx="0">
                  <c:v>-8.5999999999999993E-2</c:v>
                </c:pt>
                <c:pt idx="1">
                  <c:v>-0.09</c:v>
                </c:pt>
              </c:numCache>
            </c:numRef>
          </c:val>
          <c:extLst>
            <c:ext xmlns:c16="http://schemas.microsoft.com/office/drawing/2014/chart" uri="{C3380CC4-5D6E-409C-BE32-E72D297353CC}">
              <c16:uniqueId val="{00000002-4836-4875-9419-0DC2B9231395}"/>
            </c:ext>
          </c:extLst>
        </c:ser>
        <c:dLbls>
          <c:dLblPos val="outEnd"/>
          <c:showLegendKey val="0"/>
          <c:showVal val="1"/>
          <c:showCatName val="0"/>
          <c:showSerName val="0"/>
          <c:showPercent val="0"/>
          <c:showBubbleSize val="0"/>
        </c:dLbls>
        <c:gapWidth val="90"/>
        <c:overlap val="5"/>
        <c:axId val="215071664"/>
        <c:axId val="215072056"/>
      </c:barChart>
      <c:catAx>
        <c:axId val="215071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2056"/>
        <c:crosses val="autoZero"/>
        <c:auto val="1"/>
        <c:lblAlgn val="ctr"/>
        <c:lblOffset val="100"/>
        <c:noMultiLvlLbl val="0"/>
      </c:catAx>
      <c:valAx>
        <c:axId val="215072056"/>
        <c:scaling>
          <c:orientation val="minMax"/>
          <c:max val="6.0000000000000012E-2"/>
          <c:min val="-0.1"/>
        </c:scaling>
        <c:delete val="1"/>
        <c:axPos val="l"/>
        <c:numFmt formatCode="0.0%" sourceLinked="1"/>
        <c:majorTickMark val="out"/>
        <c:minorTickMark val="none"/>
        <c:tickLblPos val="nextTo"/>
        <c:crossAx val="215071664"/>
        <c:crosses val="autoZero"/>
        <c:crossBetween val="between"/>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'Marzo (TMCH)'!$B$48</c:f>
              <c:strCache>
                <c:ptCount val="1"/>
                <c:pt idx="0">
                  <c:v>LEVERAGE</c:v>
                </c:pt>
              </c:strCache>
            </c:strRef>
          </c:tx>
          <c:spPr>
            <a:solidFill>
              <a:srgbClr val="0026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(TMCH)'!$I$3:$J$3</c:f>
              <c:strCache>
                <c:ptCount val="2"/>
                <c:pt idx="0">
                  <c:v>Mar 23</c:v>
                </c:pt>
                <c:pt idx="1">
                  <c:v>Mar 24</c:v>
                </c:pt>
              </c:strCache>
            </c:strRef>
          </c:cat>
          <c:val>
            <c:numRef>
              <c:f>'Marzo (TMCH)'!$I$48:$J$48</c:f>
              <c:numCache>
                <c:formatCode>#,##0.0</c:formatCode>
                <c:ptCount val="2"/>
                <c:pt idx="0">
                  <c:v>1.670497016092219</c:v>
                </c:pt>
                <c:pt idx="1">
                  <c:v>1.4168522663503196</c:v>
                </c:pt>
              </c:numCache>
            </c:numRef>
          </c:val>
          <c:extLst>
            <c:ext xmlns:c16="http://schemas.microsoft.com/office/drawing/2014/chart" uri="{C3380CC4-5D6E-409C-BE32-E72D297353CC}">
              <c16:uniqueId val="{00000000-F931-42F1-B368-4105E8EE0947}"/>
            </c:ext>
          </c:extLst>
        </c:ser>
        <c:dLbls>
          <c:showLegendKey val="0"/>
          <c:showVal val="0"/>
          <c:showCatName val="0"/>
          <c:showSerName val="0"/>
          <c:showPercent val="0"/>
          <c:showBubbleSize val="0"/>
        </c:dLbls>
        <c:gapWidth val="219"/>
        <c:overlap val="-27"/>
        <c:axId val="350982384"/>
        <c:axId val="417536432"/>
      </c:barChart>
      <c:catAx>
        <c:axId val="35098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417536432"/>
        <c:crosses val="autoZero"/>
        <c:auto val="1"/>
        <c:lblAlgn val="ctr"/>
        <c:lblOffset val="100"/>
        <c:noMultiLvlLbl val="0"/>
      </c:catAx>
      <c:valAx>
        <c:axId val="417536432"/>
        <c:scaling>
          <c:orientation val="minMax"/>
        </c:scaling>
        <c:delete val="1"/>
        <c:axPos val="l"/>
        <c:numFmt formatCode="#,##0.0" sourceLinked="1"/>
        <c:majorTickMark val="out"/>
        <c:minorTickMark val="none"/>
        <c:tickLblPos val="nextTo"/>
        <c:crossAx val="35098238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'Marzo (TMCH)'!$B$49</c:f>
              <c:strCache>
                <c:ptCount val="1"/>
                <c:pt idx="0">
                  <c:v>EBITDA / GF</c:v>
                </c:pt>
              </c:strCache>
            </c:strRef>
          </c:tx>
          <c:spPr>
            <a:solidFill>
              <a:srgbClr val="0026F8"/>
            </a:solidFill>
          </c:spPr>
          <c:invertIfNegative val="0"/>
          <c:dLbls>
            <c:spPr>
              <a:noFill/>
              <a:ln>
                <a:noFill/>
              </a:ln>
              <a:effectLst/>
            </c:spPr>
            <c:txPr>
              <a:bodyPr wrap="square" lIns="38100" tIns="19050" rIns="38100" bIns="19050" anchor="ctr">
                <a:spAutoFit/>
              </a:bodyPr>
              <a:lstStyle/>
              <a:p>
                <a:pPr>
                  <a:defRPr b="1">
                    <a:solidFill>
                      <a:sysClr val="windowText" lastClr="000000"/>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'Marzo (TMCH)'!$I$3:$J$3</c:f>
              <c:strCache>
                <c:ptCount val="2"/>
                <c:pt idx="0">
                  <c:v>Mar 23</c:v>
                </c:pt>
                <c:pt idx="1">
                  <c:v>Mar 24</c:v>
                </c:pt>
              </c:strCache>
            </c:strRef>
          </c:cat>
          <c:val>
            <c:numRef>
              <c:f>'Marzo (TMCH)'!$I$50:$J$50</c:f>
              <c:numCache>
                <c:formatCode>#,##0.0</c:formatCode>
                <c:ptCount val="2"/>
                <c:pt idx="0">
                  <c:v>5.2582218067897646</c:v>
                </c:pt>
                <c:pt idx="1">
                  <c:v>2.477396744108848</c:v>
                </c:pt>
              </c:numCache>
            </c:numRef>
          </c:val>
          <c:extLst>
            <c:ext xmlns:c16="http://schemas.microsoft.com/office/drawing/2014/chart" uri="{C3380CC4-5D6E-409C-BE32-E72D297353CC}">
              <c16:uniqueId val="{00000000-301B-472E-B1C0-BA1DCF9C1B57}"/>
            </c:ext>
          </c:extLst>
        </c:ser>
        <c:dLbls>
          <c:showLegendKey val="0"/>
          <c:showVal val="0"/>
          <c:showCatName val="0"/>
          <c:showSerName val="0"/>
          <c:showPercent val="0"/>
          <c:showBubbleSize val="0"/>
        </c:dLbls>
        <c:gapWidth val="219"/>
        <c:overlap val="-27"/>
        <c:axId val="350982384"/>
        <c:axId val="417536432"/>
      </c:barChart>
      <c:catAx>
        <c:axId val="35098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417536432"/>
        <c:crosses val="autoZero"/>
        <c:auto val="1"/>
        <c:lblAlgn val="ctr"/>
        <c:lblOffset val="100"/>
        <c:noMultiLvlLbl val="0"/>
      </c:catAx>
      <c:valAx>
        <c:axId val="417536432"/>
        <c:scaling>
          <c:orientation val="minMax"/>
        </c:scaling>
        <c:delete val="1"/>
        <c:axPos val="l"/>
        <c:numFmt formatCode="#,##0.0" sourceLinked="1"/>
        <c:majorTickMark val="out"/>
        <c:minorTickMark val="none"/>
        <c:tickLblPos val="nextTo"/>
        <c:crossAx val="35098238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24568441526866E-2"/>
          <c:y val="0.15011820330969267"/>
          <c:w val="0.91508631169462684"/>
          <c:h val="0.67575768321512986"/>
        </c:manualLayout>
      </c:layout>
      <c:barChart>
        <c:barDir val="col"/>
        <c:grouping val="clustered"/>
        <c:varyColors val="0"/>
        <c:ser>
          <c:idx val="0"/>
          <c:order val="0"/>
          <c:tx>
            <c:strRef>
              <c:f>'Marzo (TCH)'!$B$45</c:f>
              <c:strCache>
                <c:ptCount val="1"/>
                <c:pt idx="0">
                  <c:v>DN/EBITDA</c:v>
                </c:pt>
              </c:strCache>
            </c:strRef>
          </c:tx>
          <c:spPr>
            <a:solidFill>
              <a:srgbClr val="3B64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(TCH)'!$K$2:$L$2</c:f>
              <c:strCache>
                <c:ptCount val="2"/>
                <c:pt idx="0">
                  <c:v>Mar 23</c:v>
                </c:pt>
                <c:pt idx="1">
                  <c:v>Mar 24</c:v>
                </c:pt>
              </c:strCache>
            </c:strRef>
          </c:cat>
          <c:val>
            <c:numRef>
              <c:f>'Marzo (TCH)'!$K$45:$L$45</c:f>
              <c:numCache>
                <c:formatCode>_ * #,##0.0_ ;_ * \-#,##0.0_ ;_ * "-"_ ;_ @_ </c:formatCode>
                <c:ptCount val="2"/>
                <c:pt idx="0">
                  <c:v>0</c:v>
                </c:pt>
                <c:pt idx="1">
                  <c:v>0</c:v>
                </c:pt>
              </c:numCache>
            </c:numRef>
          </c:val>
          <c:extLst>
            <c:ext xmlns:c16="http://schemas.microsoft.com/office/drawing/2014/chart" uri="{C3380CC4-5D6E-409C-BE32-E72D297353CC}">
              <c16:uniqueId val="{00000000-3672-4ACE-AC91-231A998E4E86}"/>
            </c:ext>
          </c:extLst>
        </c:ser>
        <c:dLbls>
          <c:showLegendKey val="0"/>
          <c:showVal val="0"/>
          <c:showCatName val="0"/>
          <c:showSerName val="0"/>
          <c:showPercent val="0"/>
          <c:showBubbleSize val="0"/>
        </c:dLbls>
        <c:gapWidth val="219"/>
        <c:overlap val="-27"/>
        <c:axId val="350982384"/>
        <c:axId val="417536432"/>
      </c:barChart>
      <c:catAx>
        <c:axId val="35098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417536432"/>
        <c:crosses val="autoZero"/>
        <c:auto val="1"/>
        <c:lblAlgn val="ctr"/>
        <c:lblOffset val="100"/>
        <c:noMultiLvlLbl val="0"/>
      </c:catAx>
      <c:valAx>
        <c:axId val="417536432"/>
        <c:scaling>
          <c:orientation val="minMax"/>
        </c:scaling>
        <c:delete val="1"/>
        <c:axPos val="l"/>
        <c:numFmt formatCode="_ * #,##0.0_ ;_ * \-#,##0.0_ ;_ * &quot;-&quot;_ ;_ @_ " sourceLinked="1"/>
        <c:majorTickMark val="out"/>
        <c:minorTickMark val="none"/>
        <c:tickLblPos val="nextTo"/>
        <c:crossAx val="35098238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24568441526866E-2"/>
          <c:y val="0.15011820330969267"/>
          <c:w val="0.91508631169462684"/>
          <c:h val="0.67575768321512986"/>
        </c:manualLayout>
      </c:layout>
      <c:barChart>
        <c:barDir val="col"/>
        <c:grouping val="clustered"/>
        <c:varyColors val="0"/>
        <c:ser>
          <c:idx val="0"/>
          <c:order val="0"/>
          <c:tx>
            <c:strRef>
              <c:f>'Marzo (TCH)'!$B$46</c:f>
              <c:strCache>
                <c:ptCount val="1"/>
                <c:pt idx="0">
                  <c:v>LEVERAGE</c:v>
                </c:pt>
              </c:strCache>
            </c:strRef>
          </c:tx>
          <c:spPr>
            <a:solidFill>
              <a:srgbClr val="93C3F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(TCH)'!$K$2:$L$2</c:f>
              <c:strCache>
                <c:ptCount val="2"/>
                <c:pt idx="0">
                  <c:v>Mar 23</c:v>
                </c:pt>
                <c:pt idx="1">
                  <c:v>Mar 24</c:v>
                </c:pt>
              </c:strCache>
            </c:strRef>
          </c:cat>
          <c:val>
            <c:numRef>
              <c:f>'Marzo (TCH)'!$K$46:$L$46</c:f>
              <c:numCache>
                <c:formatCode>_-* #,##0.0_-;\-* #,##0.0_-;_-* "-"??_-;_-@_-</c:formatCode>
                <c:ptCount val="2"/>
                <c:pt idx="0">
                  <c:v>0.80893935408512663</c:v>
                </c:pt>
                <c:pt idx="1">
                  <c:v>0.65368357942270894</c:v>
                </c:pt>
              </c:numCache>
            </c:numRef>
          </c:val>
          <c:extLst>
            <c:ext xmlns:c16="http://schemas.microsoft.com/office/drawing/2014/chart" uri="{C3380CC4-5D6E-409C-BE32-E72D297353CC}">
              <c16:uniqueId val="{00000000-E147-4FB9-9379-2A9189F9E9C4}"/>
            </c:ext>
          </c:extLst>
        </c:ser>
        <c:dLbls>
          <c:showLegendKey val="0"/>
          <c:showVal val="0"/>
          <c:showCatName val="0"/>
          <c:showSerName val="0"/>
          <c:showPercent val="0"/>
          <c:showBubbleSize val="0"/>
        </c:dLbls>
        <c:gapWidth val="219"/>
        <c:overlap val="-27"/>
        <c:axId val="350982384"/>
        <c:axId val="417536432"/>
      </c:barChart>
      <c:catAx>
        <c:axId val="35098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417536432"/>
        <c:crosses val="autoZero"/>
        <c:auto val="1"/>
        <c:lblAlgn val="ctr"/>
        <c:lblOffset val="100"/>
        <c:noMultiLvlLbl val="0"/>
      </c:catAx>
      <c:valAx>
        <c:axId val="417536432"/>
        <c:scaling>
          <c:orientation val="minMax"/>
        </c:scaling>
        <c:delete val="1"/>
        <c:axPos val="l"/>
        <c:numFmt formatCode="_-* #,##0.0_-;\-* #,##0.0_-;_-* &quot;-&quot;??_-;_-@_-" sourceLinked="1"/>
        <c:majorTickMark val="out"/>
        <c:minorTickMark val="none"/>
        <c:tickLblPos val="nextTo"/>
        <c:crossAx val="35098238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24568441526866E-2"/>
          <c:y val="0.15011820330969267"/>
          <c:w val="0.91508631169462684"/>
          <c:h val="0.67575768321512986"/>
        </c:manualLayout>
      </c:layout>
      <c:barChart>
        <c:barDir val="col"/>
        <c:grouping val="clustered"/>
        <c:varyColors val="0"/>
        <c:ser>
          <c:idx val="0"/>
          <c:order val="0"/>
          <c:tx>
            <c:strRef>
              <c:f>'Marzo (TCH)'!$B$47</c:f>
              <c:strCache>
                <c:ptCount val="1"/>
                <c:pt idx="0">
                  <c:v>Ebitda / GF</c:v>
                </c:pt>
              </c:strCache>
            </c:strRef>
          </c:tx>
          <c:spPr>
            <a:solidFill>
              <a:srgbClr val="93C3F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'Marzo (TCH)'!$K$2:$L$2</c:f>
              <c:strCache>
                <c:ptCount val="2"/>
                <c:pt idx="0">
                  <c:v>Mar 23</c:v>
                </c:pt>
                <c:pt idx="1">
                  <c:v>Mar 24</c:v>
                </c:pt>
              </c:strCache>
            </c:strRef>
          </c:cat>
          <c:val>
            <c:numRef>
              <c:f>'Marzo (TCH)'!$K$47:$L$47</c:f>
              <c:numCache>
                <c:formatCode>_-* #,##0.0_-;\-* #,##0.0_-;_-* "-"??_-;_-@_-</c:formatCode>
                <c:ptCount val="2"/>
                <c:pt idx="0">
                  <c:v>3.7695463666869053</c:v>
                </c:pt>
                <c:pt idx="1">
                  <c:v>5.5182187656706505</c:v>
                </c:pt>
              </c:numCache>
            </c:numRef>
          </c:val>
          <c:extLst>
            <c:ext xmlns:c16="http://schemas.microsoft.com/office/drawing/2014/chart" uri="{C3380CC4-5D6E-409C-BE32-E72D297353CC}">
              <c16:uniqueId val="{00000000-A5E7-47E8-9A84-3E8DDA78546B}"/>
            </c:ext>
          </c:extLst>
        </c:ser>
        <c:dLbls>
          <c:showLegendKey val="0"/>
          <c:showVal val="0"/>
          <c:showCatName val="0"/>
          <c:showSerName val="0"/>
          <c:showPercent val="0"/>
          <c:showBubbleSize val="0"/>
        </c:dLbls>
        <c:gapWidth val="219"/>
        <c:overlap val="-27"/>
        <c:axId val="350982384"/>
        <c:axId val="417536432"/>
      </c:barChart>
      <c:catAx>
        <c:axId val="35098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L"/>
          </a:p>
        </c:txPr>
        <c:crossAx val="417536432"/>
        <c:crosses val="autoZero"/>
        <c:auto val="1"/>
        <c:lblAlgn val="ctr"/>
        <c:lblOffset val="100"/>
        <c:noMultiLvlLbl val="0"/>
      </c:catAx>
      <c:valAx>
        <c:axId val="417536432"/>
        <c:scaling>
          <c:orientation val="minMax"/>
        </c:scaling>
        <c:delete val="1"/>
        <c:axPos val="l"/>
        <c:numFmt formatCode="_-* #,##0.0_-;\-* #,##0.0_-;_-* &quot;-&quot;??_-;_-@_-" sourceLinked="1"/>
        <c:majorTickMark val="out"/>
        <c:minorTickMark val="none"/>
        <c:tickLblPos val="nextTo"/>
        <c:crossAx val="35098238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89869509460075E-2"/>
          <c:y val="0.20277151432795257"/>
          <c:w val="0.86338306992192648"/>
          <c:h val="0.54847723505607238"/>
        </c:manualLayout>
      </c:layout>
      <c:barChart>
        <c:barDir val="col"/>
        <c:grouping val="clustered"/>
        <c:varyColors val="0"/>
        <c:ser>
          <c:idx val="0"/>
          <c:order val="0"/>
          <c:tx>
            <c:strRef>
              <c:f>Hoja1!$B$1</c:f>
              <c:strCache>
                <c:ptCount val="1"/>
                <c:pt idx="0">
                  <c:v>Ing Movil</c:v>
                </c:pt>
              </c:strCache>
            </c:strRef>
          </c:tx>
          <c:spPr>
            <a:solidFill>
              <a:srgbClr val="9D84A3">
                <a:lumMod val="60000"/>
                <a:lumOff val="40000"/>
              </a:srgbClr>
            </a:solidFill>
            <a:ln>
              <a:solidFill>
                <a:srgbClr val="9D84A3">
                  <a:lumMod val="60000"/>
                  <a:lumOff val="40000"/>
                </a:srgbClr>
              </a:solidFill>
            </a:ln>
            <a:effectLst/>
          </c:spPr>
          <c:invertIfNegative val="0"/>
          <c:dPt>
            <c:idx val="0"/>
            <c:invertIfNegative val="0"/>
            <c:bubble3D val="0"/>
            <c:extLst>
              <c:ext xmlns:c16="http://schemas.microsoft.com/office/drawing/2014/chart" uri="{C3380CC4-5D6E-409C-BE32-E72D297353CC}">
                <c16:uniqueId val="{00000000-D754-41D1-A45D-5ECD3437BC12}"/>
              </c:ext>
            </c:extLst>
          </c:dPt>
          <c:dPt>
            <c:idx val="1"/>
            <c:invertIfNegative val="0"/>
            <c:bubble3D val="0"/>
            <c:extLst>
              <c:ext xmlns:c16="http://schemas.microsoft.com/office/drawing/2014/chart" uri="{C3380CC4-5D6E-409C-BE32-E72D297353CC}">
                <c16:uniqueId val="{00000001-D754-41D1-A45D-5ECD3437BC12}"/>
              </c:ext>
            </c:extLst>
          </c:dPt>
          <c:dLbls>
            <c:dLbl>
              <c:idx val="0"/>
              <c:layout>
                <c:manualLayout>
                  <c:x val="-6.6008186616737328E-3"/>
                  <c:y val="3.1854886996072335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824354901290389"/>
                      <c:h val="0.21941848956912743"/>
                    </c:manualLayout>
                  </c15:layout>
                </c:ext>
                <c:ext xmlns:c16="http://schemas.microsoft.com/office/drawing/2014/chart" uri="{C3380CC4-5D6E-409C-BE32-E72D297353CC}">
                  <c16:uniqueId val="{00000000-D754-41D1-A45D-5ECD3437BC12}"/>
                </c:ext>
              </c:extLst>
            </c:dLbl>
            <c:dLbl>
              <c:idx val="1"/>
              <c:layout>
                <c:manualLayout>
                  <c:x val="0"/>
                  <c:y val="1.9794110083306712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9496730139699878"/>
                      <c:h val="0.14770857965352385"/>
                    </c:manualLayout>
                  </c15:layout>
                </c:ext>
                <c:ext xmlns:c16="http://schemas.microsoft.com/office/drawing/2014/chart" uri="{C3380CC4-5D6E-409C-BE32-E72D297353CC}">
                  <c16:uniqueId val="{00000001-D754-41D1-A45D-5ECD3437BC12}"/>
                </c:ext>
              </c:extLst>
            </c:dLbl>
            <c:spPr>
              <a:noFill/>
              <a:ln>
                <a:noFill/>
              </a:ln>
              <a:effectLst/>
            </c:spPr>
            <c:txPr>
              <a:bodyPr/>
              <a:lstStyle/>
              <a:p>
                <a:pPr>
                  <a:defRPr sz="1000">
                    <a:solidFill>
                      <a:schemeClr val="bg1">
                        <a:lumMod val="10000"/>
                      </a:schemeClr>
                    </a:solidFill>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Ene-Mar 23</c:v>
                </c:pt>
                <c:pt idx="1">
                  <c:v>Ene-Mar 24</c:v>
                </c:pt>
              </c:strCache>
            </c:strRef>
          </c:cat>
          <c:val>
            <c:numRef>
              <c:f>Hoja1!$B$2:$B$3</c:f>
              <c:numCache>
                <c:formatCode>_(* #,##0_);_(* \(#,##0\);_(* "-"_);_(@_)</c:formatCode>
                <c:ptCount val="2"/>
                <c:pt idx="0">
                  <c:v>223310</c:v>
                </c:pt>
                <c:pt idx="1">
                  <c:v>204054</c:v>
                </c:pt>
              </c:numCache>
            </c:numRef>
          </c:val>
          <c:extLst>
            <c:ext xmlns:c16="http://schemas.microsoft.com/office/drawing/2014/chart" uri="{C3380CC4-5D6E-409C-BE32-E72D297353CC}">
              <c16:uniqueId val="{00000002-D754-41D1-A45D-5ECD3437BC12}"/>
            </c:ext>
          </c:extLst>
        </c:ser>
        <c:dLbls>
          <c:showLegendKey val="0"/>
          <c:showVal val="0"/>
          <c:showCatName val="0"/>
          <c:showSerName val="0"/>
          <c:showPercent val="0"/>
          <c:showBubbleSize val="0"/>
        </c:dLbls>
        <c:gapWidth val="90"/>
        <c:overlap val="5"/>
        <c:axId val="215071664"/>
        <c:axId val="215072056"/>
      </c:barChart>
      <c:catAx>
        <c:axId val="215071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bg1">
                    <a:lumMod val="10000"/>
                  </a:schemeClr>
                </a:solidFill>
              </a:defRPr>
            </a:pPr>
            <a:endParaRPr lang="es-CL"/>
          </a:p>
        </c:txPr>
        <c:crossAx val="215072056"/>
        <c:crosses val="autoZero"/>
        <c:auto val="1"/>
        <c:lblAlgn val="ctr"/>
        <c:lblOffset val="100"/>
        <c:noMultiLvlLbl val="0"/>
      </c:catAx>
      <c:valAx>
        <c:axId val="215072056"/>
        <c:scaling>
          <c:orientation val="minMax"/>
          <c:max val="250000"/>
          <c:min val="0"/>
        </c:scaling>
        <c:delete val="1"/>
        <c:axPos val="l"/>
        <c:numFmt formatCode="_(* #,##0_);_(* \(#,##0\);_(* &quot;-&quot;_);_(@_)" sourceLinked="1"/>
        <c:majorTickMark val="out"/>
        <c:minorTickMark val="none"/>
        <c:tickLblPos val="nextTo"/>
        <c:crossAx val="215071664"/>
        <c:crosses val="autoZero"/>
        <c:crossBetween val="between"/>
      </c:valAx>
      <c:spPr>
        <a:noFill/>
        <a:ln>
          <a:noFill/>
        </a:ln>
        <a:effectLst/>
      </c:spPr>
    </c:plotArea>
    <c:plotVisOnly val="1"/>
    <c:dispBlanksAs val="gap"/>
    <c:showDLblsOverMax val="0"/>
  </c:chart>
  <c:spPr>
    <a:noFill/>
    <a:ln>
      <a:noFill/>
    </a:ln>
    <a:effectLst/>
  </c:spPr>
  <c:txPr>
    <a:bodyPr/>
    <a:lstStyle/>
    <a:p>
      <a:pPr>
        <a:defRPr lang="es-CL" sz="1000" kern="0">
          <a:solidFill>
            <a:schemeClr val="accent6"/>
          </a:solidFill>
          <a:latin typeface="Calibri" panose="020F0502020204030204" pitchFamily="34" charset="0"/>
          <a:ea typeface="ＭＳ Ｐゴシック"/>
          <a:cs typeface="+mn-cs"/>
        </a:defRPr>
      </a:pPr>
      <a:endParaRPr lang="es-C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71079270812006E-2"/>
          <c:y val="0.16588826416726413"/>
          <c:w val="0.92609509661862588"/>
          <c:h val="0.70508753036930816"/>
        </c:manualLayout>
      </c:layout>
      <c:barChart>
        <c:barDir val="col"/>
        <c:grouping val="clustered"/>
        <c:varyColors val="0"/>
        <c:ser>
          <c:idx val="0"/>
          <c:order val="0"/>
          <c:tx>
            <c:strRef>
              <c:f>Sheet1!$C$3</c:f>
              <c:strCache>
                <c:ptCount val="1"/>
              </c:strCache>
            </c:strRef>
          </c:tx>
          <c:spPr>
            <a:solidFill>
              <a:srgbClr val="C5C9D4"/>
            </a:solidFill>
            <a:ln>
              <a:noFill/>
            </a:ln>
            <a:effectLst/>
          </c:spPr>
          <c:invertIfNegative val="0"/>
          <c:dPt>
            <c:idx val="2"/>
            <c:invertIfNegative val="0"/>
            <c:bubble3D val="0"/>
            <c:spPr>
              <a:solidFill>
                <a:srgbClr val="0066FF"/>
              </a:solidFill>
              <a:ln>
                <a:noFill/>
              </a:ln>
              <a:effectLst/>
            </c:spPr>
            <c:extLst>
              <c:ext xmlns:c16="http://schemas.microsoft.com/office/drawing/2014/chart" uri="{C3380CC4-5D6E-409C-BE32-E72D297353CC}">
                <c16:uniqueId val="{00000001-4774-4E0E-82F5-D1DA426AB84C}"/>
              </c:ext>
            </c:extLst>
          </c:dPt>
          <c:dPt>
            <c:idx val="4"/>
            <c:invertIfNegative val="0"/>
            <c:bubble3D val="0"/>
            <c:spPr>
              <a:solidFill>
                <a:srgbClr val="6E7894"/>
              </a:solidFill>
              <a:ln>
                <a:noFill/>
              </a:ln>
              <a:effectLst/>
            </c:spPr>
            <c:extLst>
              <c:ext xmlns:c16="http://schemas.microsoft.com/office/drawing/2014/chart" uri="{C3380CC4-5D6E-409C-BE32-E72D297353CC}">
                <c16:uniqueId val="{00000003-4774-4E0E-82F5-D1DA426AB84C}"/>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Prepago</c:v>
                </c:pt>
                <c:pt idx="1">
                  <c:v>Contrato</c:v>
                </c:pt>
                <c:pt idx="2">
                  <c:v>Total Accesos Móviles</c:v>
                </c:pt>
              </c:strCache>
            </c:strRef>
          </c:cat>
          <c:val>
            <c:numRef>
              <c:f>Sheet1!$C$4:$C$6</c:f>
              <c:numCache>
                <c:formatCode>General</c:formatCode>
                <c:ptCount val="3"/>
              </c:numCache>
            </c:numRef>
          </c:val>
          <c:extLst>
            <c:ext xmlns:c16="http://schemas.microsoft.com/office/drawing/2014/chart" uri="{C3380CC4-5D6E-409C-BE32-E72D297353CC}">
              <c16:uniqueId val="{00000004-4774-4E0E-82F5-D1DA426AB84C}"/>
            </c:ext>
          </c:extLst>
        </c:ser>
        <c:ser>
          <c:idx val="2"/>
          <c:order val="1"/>
          <c:tx>
            <c:strRef>
              <c:f>Sheet1!#REF!</c:f>
              <c:strCache>
                <c:ptCount val="1"/>
                <c:pt idx="0">
                  <c:v>#REF!</c:v>
                </c:pt>
              </c:strCache>
            </c:strRef>
          </c:tx>
          <c:spPr>
            <a:solidFill>
              <a:schemeClr val="accent3"/>
            </a:solidFill>
            <a:ln>
              <a:noFill/>
            </a:ln>
            <a:effectLst/>
          </c:spPr>
          <c:invertIfNegative val="0"/>
          <c:cat>
            <c:strRef>
              <c:f>Sheet1!$B$4:$B$6</c:f>
              <c:strCache>
                <c:ptCount val="3"/>
                <c:pt idx="0">
                  <c:v>Prepago</c:v>
                </c:pt>
                <c:pt idx="1">
                  <c:v>Contrato</c:v>
                </c:pt>
                <c:pt idx="2">
                  <c:v>Total Accesos Móviles</c:v>
                </c:pt>
              </c:strCache>
            </c:strRef>
          </c:cat>
          <c:val>
            <c:numRef>
              <c:f>Sheet1!#REF!</c:f>
              <c:numCache>
                <c:formatCode>General</c:formatCode>
                <c:ptCount val="1"/>
                <c:pt idx="0">
                  <c:v>1</c:v>
                </c:pt>
              </c:numCache>
            </c:numRef>
          </c:val>
          <c:extLst>
            <c:ext xmlns:c16="http://schemas.microsoft.com/office/drawing/2014/chart" uri="{C3380CC4-5D6E-409C-BE32-E72D297353CC}">
              <c16:uniqueId val="{00000005-4774-4E0E-82F5-D1DA426AB84C}"/>
            </c:ext>
          </c:extLst>
        </c:ser>
        <c:ser>
          <c:idx val="1"/>
          <c:order val="2"/>
          <c:tx>
            <c:strRef>
              <c:f>Sheet1!$D$3</c:f>
              <c:strCache>
                <c:ptCount val="1"/>
                <c:pt idx="0">
                  <c:v>  Mar 23</c:v>
                </c:pt>
              </c:strCache>
            </c:strRef>
          </c:tx>
          <c:spPr>
            <a:solidFill>
              <a:srgbClr val="99C2FF"/>
            </a:solidFill>
            <a:ln>
              <a:noFill/>
            </a:ln>
            <a:effectLst/>
          </c:spPr>
          <c:invertIfNegative val="0"/>
          <c:dPt>
            <c:idx val="4"/>
            <c:invertIfNegative val="0"/>
            <c:bubble3D val="0"/>
            <c:spPr>
              <a:solidFill>
                <a:srgbClr val="99C2FF"/>
              </a:solidFill>
              <a:ln>
                <a:noFill/>
              </a:ln>
              <a:effectLst/>
            </c:spPr>
            <c:extLst>
              <c:ext xmlns:c16="http://schemas.microsoft.com/office/drawing/2014/chart" uri="{C3380CC4-5D6E-409C-BE32-E72D297353CC}">
                <c16:uniqueId val="{00000007-4774-4E0E-82F5-D1DA426AB84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Prepago</c:v>
                </c:pt>
                <c:pt idx="1">
                  <c:v>Contrato</c:v>
                </c:pt>
                <c:pt idx="2">
                  <c:v>Total Accesos Móviles</c:v>
                </c:pt>
              </c:strCache>
            </c:strRef>
          </c:cat>
          <c:val>
            <c:numRef>
              <c:f>Sheet1!$D$4:$D$6</c:f>
              <c:numCache>
                <c:formatCode>_(* #,##0_);_(* \(#,##0\);_(* "-"_);_(@_)</c:formatCode>
                <c:ptCount val="3"/>
                <c:pt idx="0" formatCode="#,##0">
                  <c:v>4998.7910000000002</c:v>
                </c:pt>
                <c:pt idx="1">
                  <c:v>3242.998</c:v>
                </c:pt>
                <c:pt idx="2">
                  <c:v>8241.7890000000007</c:v>
                </c:pt>
              </c:numCache>
            </c:numRef>
          </c:val>
          <c:extLst>
            <c:ext xmlns:c16="http://schemas.microsoft.com/office/drawing/2014/chart" uri="{C3380CC4-5D6E-409C-BE32-E72D297353CC}">
              <c16:uniqueId val="{00000009-4774-4E0E-82F5-D1DA426AB84C}"/>
            </c:ext>
          </c:extLst>
        </c:ser>
        <c:ser>
          <c:idx val="3"/>
          <c:order val="3"/>
          <c:tx>
            <c:strRef>
              <c:f>Sheet1!$E$3</c:f>
              <c:strCache>
                <c:ptCount val="1"/>
                <c:pt idx="0">
                  <c:v>   Mar 24</c:v>
                </c:pt>
              </c:strCache>
            </c:strRef>
          </c:tx>
          <c:spPr>
            <a:solidFill>
              <a:srgbClr val="0066FF"/>
            </a:solidFill>
            <a:ln>
              <a:noFill/>
            </a:ln>
            <a:effectLst/>
          </c:spPr>
          <c:invertIfNegative val="0"/>
          <c:dLbls>
            <c:dLbl>
              <c:idx val="2"/>
              <c:layout>
                <c:manualLayout>
                  <c:x val="3.3004938526352886E-3"/>
                  <c:y val="1.2288019567945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774-4E0E-82F5-D1DA426AB84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Prepago</c:v>
                </c:pt>
                <c:pt idx="1">
                  <c:v>Contrato</c:v>
                </c:pt>
                <c:pt idx="2">
                  <c:v>Total Accesos Móviles</c:v>
                </c:pt>
              </c:strCache>
            </c:strRef>
          </c:cat>
          <c:val>
            <c:numRef>
              <c:f>Sheet1!$E$4:$E$6</c:f>
              <c:numCache>
                <c:formatCode>_(* #,##0_);_(* \(#,##0\);_(* "-"_);_(@_)</c:formatCode>
                <c:ptCount val="3"/>
                <c:pt idx="0" formatCode="#,##0">
                  <c:v>4885.8639999999996</c:v>
                </c:pt>
                <c:pt idx="1">
                  <c:v>4380.25</c:v>
                </c:pt>
                <c:pt idx="2">
                  <c:v>9266.1139999999996</c:v>
                </c:pt>
              </c:numCache>
            </c:numRef>
          </c:val>
          <c:extLst>
            <c:ext xmlns:c16="http://schemas.microsoft.com/office/drawing/2014/chart" uri="{C3380CC4-5D6E-409C-BE32-E72D297353CC}">
              <c16:uniqueId val="{0000000A-4774-4E0E-82F5-D1DA426AB84C}"/>
            </c:ext>
          </c:extLst>
        </c:ser>
        <c:dLbls>
          <c:showLegendKey val="0"/>
          <c:showVal val="0"/>
          <c:showCatName val="0"/>
          <c:showSerName val="0"/>
          <c:showPercent val="0"/>
          <c:showBubbleSize val="0"/>
        </c:dLbls>
        <c:gapWidth val="30"/>
        <c:axId val="368661264"/>
        <c:axId val="368659952"/>
      </c:barChart>
      <c:catAx>
        <c:axId val="368661264"/>
        <c:scaling>
          <c:orientation val="minMax"/>
        </c:scaling>
        <c:delete val="1"/>
        <c:axPos val="b"/>
        <c:numFmt formatCode="General" sourceLinked="1"/>
        <c:majorTickMark val="out"/>
        <c:minorTickMark val="none"/>
        <c:tickLblPos val="nextTo"/>
        <c:crossAx val="368659952"/>
        <c:crosses val="autoZero"/>
        <c:auto val="1"/>
        <c:lblAlgn val="ctr"/>
        <c:lblOffset val="100"/>
        <c:noMultiLvlLbl val="0"/>
      </c:catAx>
      <c:valAx>
        <c:axId val="368659952"/>
        <c:scaling>
          <c:orientation val="minMax"/>
          <c:max val="15000"/>
        </c:scaling>
        <c:delete val="1"/>
        <c:axPos val="l"/>
        <c:numFmt formatCode="#,##0.00" sourceLinked="0"/>
        <c:majorTickMark val="out"/>
        <c:minorTickMark val="none"/>
        <c:tickLblPos val="nextTo"/>
        <c:crossAx val="368661264"/>
        <c:crosses val="autoZero"/>
        <c:crossBetween val="between"/>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'[DATOS BASE Audio RRII 1T24.xlsx]FO'!$C$25:$G$25</c:f>
              <c:strCache>
                <c:ptCount val="5"/>
                <c:pt idx="0">
                  <c:v>1T23</c:v>
                </c:pt>
                <c:pt idx="1">
                  <c:v>2T23</c:v>
                </c:pt>
                <c:pt idx="2">
                  <c:v>3T23</c:v>
                </c:pt>
                <c:pt idx="3">
                  <c:v>4T23</c:v>
                </c:pt>
                <c:pt idx="4">
                  <c:v>1T24</c:v>
                </c:pt>
              </c:strCache>
            </c:strRef>
          </c:cat>
          <c:val>
            <c:numRef>
              <c:f>'[DATOS BASE Audio RRII 1T24.xlsx]FO'!$C$26:$G$26</c:f>
              <c:numCache>
                <c:formatCode>_(* #,##0_);_(* \(#,##0\);_(* "-"_);_(@_)</c:formatCode>
                <c:ptCount val="5"/>
                <c:pt idx="0">
                  <c:v>136409</c:v>
                </c:pt>
                <c:pt idx="1">
                  <c:v>113582</c:v>
                </c:pt>
                <c:pt idx="2">
                  <c:v>104094</c:v>
                </c:pt>
                <c:pt idx="3">
                  <c:v>90056</c:v>
                </c:pt>
                <c:pt idx="4">
                  <c:v>95175</c:v>
                </c:pt>
              </c:numCache>
            </c:numRef>
          </c:val>
          <c:extLst>
            <c:ext xmlns:c16="http://schemas.microsoft.com/office/drawing/2014/chart" uri="{C3380CC4-5D6E-409C-BE32-E72D297353CC}">
              <c16:uniqueId val="{00000000-103B-4966-9922-29CB938EB427}"/>
            </c:ext>
          </c:extLst>
        </c:ser>
        <c:dLbls>
          <c:dLblPos val="outEnd"/>
          <c:showLegendKey val="0"/>
          <c:showVal val="1"/>
          <c:showCatName val="0"/>
          <c:showSerName val="0"/>
          <c:showPercent val="0"/>
          <c:showBubbleSize val="0"/>
        </c:dLbls>
        <c:gapWidth val="219"/>
        <c:overlap val="-27"/>
        <c:axId val="323387680"/>
        <c:axId val="323385760"/>
      </c:barChart>
      <c:catAx>
        <c:axId val="32338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323385760"/>
        <c:crosses val="autoZero"/>
        <c:auto val="1"/>
        <c:lblAlgn val="ctr"/>
        <c:lblOffset val="100"/>
        <c:noMultiLvlLbl val="0"/>
      </c:catAx>
      <c:valAx>
        <c:axId val="323385760"/>
        <c:scaling>
          <c:orientation val="minMax"/>
        </c:scaling>
        <c:delete val="1"/>
        <c:axPos val="l"/>
        <c:numFmt formatCode="_(* #,##0_);_(* \(#,##0\);_(* &quot;-&quot;_);_(@_)" sourceLinked="1"/>
        <c:majorTickMark val="out"/>
        <c:minorTickMark val="none"/>
        <c:tickLblPos val="nextTo"/>
        <c:crossAx val="32338768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dispUnitsLbl>
        </c:dispUnits>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71079270812006E-2"/>
          <c:y val="6.1440097839727459E-3"/>
          <c:w val="0.92609509661862588"/>
          <c:h val="0.86483178475259959"/>
        </c:manualLayout>
      </c:layout>
      <c:barChart>
        <c:barDir val="col"/>
        <c:grouping val="clustered"/>
        <c:varyColors val="0"/>
        <c:ser>
          <c:idx val="0"/>
          <c:order val="0"/>
          <c:tx>
            <c:strRef>
              <c:f>Sheet1!$D$3</c:f>
              <c:strCache>
                <c:ptCount val="1"/>
                <c:pt idx="0">
                  <c:v>20,0</c:v>
                </c:pt>
              </c:strCache>
            </c:strRef>
          </c:tx>
          <c:spPr>
            <a:solidFill>
              <a:srgbClr val="C5C9D4"/>
            </a:solidFill>
            <a:ln>
              <a:noFill/>
            </a:ln>
            <a:effectLst/>
          </c:spPr>
          <c:invertIfNegative val="0"/>
          <c:dPt>
            <c:idx val="2"/>
            <c:invertIfNegative val="0"/>
            <c:bubble3D val="0"/>
            <c:spPr>
              <a:solidFill>
                <a:srgbClr val="0066FF"/>
              </a:solidFill>
              <a:ln>
                <a:noFill/>
              </a:ln>
              <a:effectLst/>
            </c:spPr>
            <c:extLst>
              <c:ext xmlns:c16="http://schemas.microsoft.com/office/drawing/2014/chart" uri="{C3380CC4-5D6E-409C-BE32-E72D297353CC}">
                <c16:uniqueId val="{00000001-4030-4AAC-9810-DDB1B5FAFA94}"/>
              </c:ext>
            </c:extLst>
          </c:dPt>
          <c:dPt>
            <c:idx val="4"/>
            <c:invertIfNegative val="0"/>
            <c:bubble3D val="0"/>
            <c:spPr>
              <a:solidFill>
                <a:srgbClr val="6E7894"/>
              </a:solidFill>
              <a:ln>
                <a:noFill/>
              </a:ln>
              <a:effectLst/>
            </c:spPr>
            <c:extLst>
              <c:ext xmlns:c16="http://schemas.microsoft.com/office/drawing/2014/chart" uri="{C3380CC4-5D6E-409C-BE32-E72D297353CC}">
                <c16:uniqueId val="{00000003-4030-4AAC-9810-DDB1B5FAFA9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XDSL</c:v>
                </c:pt>
                <c:pt idx="1">
                  <c:v>FO</c:v>
                </c:pt>
                <c:pt idx="2">
                  <c:v>Total Accesos BAF</c:v>
                </c:pt>
              </c:strCache>
            </c:strRef>
          </c:cat>
          <c:val>
            <c:numRef>
              <c:f>Sheet1!$D$4:$D$6</c:f>
            </c:numRef>
          </c:val>
          <c:extLst>
            <c:ext xmlns:c16="http://schemas.microsoft.com/office/drawing/2014/chart" uri="{C3380CC4-5D6E-409C-BE32-E72D297353CC}">
              <c16:uniqueId val="{00000004-4030-4AAC-9810-DDB1B5FAFA94}"/>
            </c:ext>
          </c:extLst>
        </c:ser>
        <c:ser>
          <c:idx val="2"/>
          <c:order val="1"/>
          <c:tx>
            <c:strRef>
              <c:f>Sheet1!$E$3</c:f>
              <c:strCache>
                <c:ptCount val="1"/>
                <c:pt idx="0">
                  <c:v>23,0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Sheet1!$B$4:$B$6</c:f>
              <c:strCache>
                <c:ptCount val="3"/>
                <c:pt idx="0">
                  <c:v>XDSL</c:v>
                </c:pt>
                <c:pt idx="1">
                  <c:v>FO</c:v>
                </c:pt>
                <c:pt idx="2">
                  <c:v>Total Accesos BAF</c:v>
                </c:pt>
              </c:strCache>
            </c:strRef>
          </c:cat>
          <c:val>
            <c:numRef>
              <c:f>Sheet1!$E$4:$E$6</c:f>
              <c:numCache>
                <c:formatCode>_ * #,##0.00_ ;_ * \-#,##0.00_ ;_ * "-"_ ;_ @_ </c:formatCode>
                <c:ptCount val="3"/>
                <c:pt idx="0">
                  <c:v>6.7520999999999998E-2</c:v>
                </c:pt>
                <c:pt idx="1">
                  <c:v>1.415252</c:v>
                </c:pt>
                <c:pt idx="2">
                  <c:v>1.4827729999999999</c:v>
                </c:pt>
              </c:numCache>
            </c:numRef>
          </c:val>
          <c:extLst>
            <c:ext xmlns:c16="http://schemas.microsoft.com/office/drawing/2014/chart" uri="{C3380CC4-5D6E-409C-BE32-E72D297353CC}">
              <c16:uniqueId val="{00000005-4030-4AAC-9810-DDB1B5FAFA94}"/>
            </c:ext>
          </c:extLst>
        </c:ser>
        <c:ser>
          <c:idx val="1"/>
          <c:order val="2"/>
          <c:tx>
            <c:strRef>
              <c:f>Sheet1!$F$3</c:f>
              <c:strCache>
                <c:ptCount val="1"/>
                <c:pt idx="0">
                  <c:v>24,0</c:v>
                </c:pt>
              </c:strCache>
            </c:strRef>
          </c:tx>
          <c:spPr>
            <a:solidFill>
              <a:srgbClr val="0066FF"/>
            </a:solidFill>
            <a:ln>
              <a:noFill/>
            </a:ln>
            <a:effectLst/>
          </c:spPr>
          <c:invertIfNegative val="0"/>
          <c:dPt>
            <c:idx val="4"/>
            <c:invertIfNegative val="0"/>
            <c:bubble3D val="0"/>
            <c:spPr>
              <a:solidFill>
                <a:srgbClr val="99C2FF"/>
              </a:solidFill>
              <a:ln>
                <a:noFill/>
              </a:ln>
              <a:effectLst/>
            </c:spPr>
            <c:extLst>
              <c:ext xmlns:c16="http://schemas.microsoft.com/office/drawing/2014/chart" uri="{C3380CC4-5D6E-409C-BE32-E72D297353CC}">
                <c16:uniqueId val="{00000007-4030-4AAC-9810-DDB1B5FAFA94}"/>
              </c:ext>
            </c:extLst>
          </c:dPt>
          <c:dLbls>
            <c:dLbl>
              <c:idx val="2"/>
              <c:layout>
                <c:manualLayout>
                  <c:x val="3.3004938526352886E-3"/>
                  <c:y val="1.2288019567945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52-42CC-8F93-686ABC723CF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XDSL</c:v>
                </c:pt>
                <c:pt idx="1">
                  <c:v>FO</c:v>
                </c:pt>
                <c:pt idx="2">
                  <c:v>Total Accesos BAF</c:v>
                </c:pt>
              </c:strCache>
            </c:strRef>
          </c:cat>
          <c:val>
            <c:numRef>
              <c:f>Sheet1!$F$4:$F$6</c:f>
              <c:numCache>
                <c:formatCode>_ * #,##0.00_ ;_ * \-#,##0.00_ ;_ * "-"_ ;_ @_ </c:formatCode>
                <c:ptCount val="3"/>
                <c:pt idx="0">
                  <c:v>3.1826E-2</c:v>
                </c:pt>
                <c:pt idx="1">
                  <c:v>1.3997170000000001</c:v>
                </c:pt>
                <c:pt idx="2">
                  <c:v>1.431543</c:v>
                </c:pt>
              </c:numCache>
            </c:numRef>
          </c:val>
          <c:extLst>
            <c:ext xmlns:c16="http://schemas.microsoft.com/office/drawing/2014/chart" uri="{C3380CC4-5D6E-409C-BE32-E72D297353CC}">
              <c16:uniqueId val="{00000008-4030-4AAC-9810-DDB1B5FAFA94}"/>
            </c:ext>
          </c:extLst>
        </c:ser>
        <c:ser>
          <c:idx val="3"/>
          <c:order val="3"/>
          <c:tx>
            <c:strRef>
              <c:f>Sheet1!$G$3</c:f>
              <c:strCache>
                <c:ptCount val="1"/>
              </c:strCache>
            </c:strRef>
          </c:tx>
          <c:spPr>
            <a:solidFill>
              <a:schemeClr val="accent4"/>
            </a:solidFill>
            <a:ln>
              <a:noFill/>
            </a:ln>
            <a:effectLst/>
          </c:spPr>
          <c:invertIfNegative val="0"/>
          <c:cat>
            <c:strRef>
              <c:f>Sheet1!$B$4:$B$6</c:f>
              <c:strCache>
                <c:ptCount val="3"/>
                <c:pt idx="0">
                  <c:v>XDSL</c:v>
                </c:pt>
                <c:pt idx="1">
                  <c:v>FO</c:v>
                </c:pt>
                <c:pt idx="2">
                  <c:v>Total Accesos BAF</c:v>
                </c:pt>
              </c:strCache>
            </c:strRef>
          </c:cat>
          <c:val>
            <c:numRef>
              <c:f>Sheet1!$G$4:$G$6</c:f>
              <c:numCache>
                <c:formatCode>General</c:formatCode>
                <c:ptCount val="3"/>
              </c:numCache>
            </c:numRef>
          </c:val>
          <c:extLst>
            <c:ext xmlns:c16="http://schemas.microsoft.com/office/drawing/2014/chart" uri="{C3380CC4-5D6E-409C-BE32-E72D297353CC}">
              <c16:uniqueId val="{0000000A-4030-4AAC-9810-DDB1B5FAFA94}"/>
            </c:ext>
          </c:extLst>
        </c:ser>
        <c:dLbls>
          <c:showLegendKey val="0"/>
          <c:showVal val="0"/>
          <c:showCatName val="0"/>
          <c:showSerName val="0"/>
          <c:showPercent val="0"/>
          <c:showBubbleSize val="0"/>
        </c:dLbls>
        <c:gapWidth val="60"/>
        <c:axId val="368661264"/>
        <c:axId val="368659952"/>
      </c:barChart>
      <c:catAx>
        <c:axId val="368661264"/>
        <c:scaling>
          <c:orientation val="minMax"/>
        </c:scaling>
        <c:delete val="1"/>
        <c:axPos val="b"/>
        <c:numFmt formatCode="General" sourceLinked="1"/>
        <c:majorTickMark val="out"/>
        <c:minorTickMark val="none"/>
        <c:tickLblPos val="nextTo"/>
        <c:crossAx val="368659952"/>
        <c:crosses val="autoZero"/>
        <c:auto val="1"/>
        <c:lblAlgn val="ctr"/>
        <c:lblOffset val="100"/>
        <c:noMultiLvlLbl val="0"/>
      </c:catAx>
      <c:valAx>
        <c:axId val="368659952"/>
        <c:scaling>
          <c:orientation val="minMax"/>
          <c:max val="3"/>
        </c:scaling>
        <c:delete val="1"/>
        <c:axPos val="l"/>
        <c:numFmt formatCode="0.00" sourceLinked="0"/>
        <c:majorTickMark val="out"/>
        <c:minorTickMark val="none"/>
        <c:tickLblPos val="nextTo"/>
        <c:crossAx val="36866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71079270812006E-2"/>
          <c:y val="6.1440097839727459E-3"/>
          <c:w val="0.92609509661862588"/>
          <c:h val="0.86483178475259959"/>
        </c:manualLayout>
      </c:layout>
      <c:barChart>
        <c:barDir val="col"/>
        <c:grouping val="clustered"/>
        <c:varyColors val="0"/>
        <c:ser>
          <c:idx val="0"/>
          <c:order val="0"/>
          <c:tx>
            <c:strRef>
              <c:f>Sheet1!$C$3</c:f>
              <c:strCache>
                <c:ptCount val="1"/>
                <c:pt idx="0">
                  <c:v>Q2 21</c:v>
                </c:pt>
              </c:strCache>
            </c:strRef>
          </c:tx>
          <c:spPr>
            <a:solidFill>
              <a:srgbClr val="C5C9D4"/>
            </a:solidFill>
            <a:ln>
              <a:noFill/>
            </a:ln>
            <a:effectLst/>
          </c:spPr>
          <c:invertIfNegative val="0"/>
          <c:dPt>
            <c:idx val="2"/>
            <c:invertIfNegative val="0"/>
            <c:bubble3D val="0"/>
            <c:spPr>
              <a:solidFill>
                <a:srgbClr val="0066FF"/>
              </a:solidFill>
              <a:ln>
                <a:noFill/>
              </a:ln>
              <a:effectLst/>
            </c:spPr>
            <c:extLst>
              <c:ext xmlns:c16="http://schemas.microsoft.com/office/drawing/2014/chart" uri="{C3380CC4-5D6E-409C-BE32-E72D297353CC}">
                <c16:uniqueId val="{00000001-9AF3-46C7-A409-E93E67EA4498}"/>
              </c:ext>
            </c:extLst>
          </c:dPt>
          <c:dPt>
            <c:idx val="4"/>
            <c:invertIfNegative val="0"/>
            <c:bubble3D val="0"/>
            <c:spPr>
              <a:solidFill>
                <a:srgbClr val="6E7894"/>
              </a:solidFill>
              <a:ln>
                <a:noFill/>
              </a:ln>
              <a:effectLst/>
            </c:spPr>
            <c:extLst>
              <c:ext xmlns:c16="http://schemas.microsoft.com/office/drawing/2014/chart" uri="{C3380CC4-5D6E-409C-BE32-E72D297353CC}">
                <c16:uniqueId val="{00000003-9AF3-46C7-A409-E93E67EA449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Sheet1!$B$4:$B$5</c:f>
              <c:strCache>
                <c:ptCount val="2"/>
                <c:pt idx="0">
                  <c:v>BAF </c:v>
                </c:pt>
                <c:pt idx="1">
                  <c:v>BAF + telefonia</c:v>
                </c:pt>
              </c:strCache>
            </c:strRef>
          </c:cat>
          <c:val>
            <c:numRef>
              <c:f>Sheet1!$C$4:$C$5</c:f>
            </c:numRef>
          </c:val>
          <c:extLst>
            <c:ext xmlns:c16="http://schemas.microsoft.com/office/drawing/2014/chart" uri="{C3380CC4-5D6E-409C-BE32-E72D297353CC}">
              <c16:uniqueId val="{00000004-9AF3-46C7-A409-E93E67EA4498}"/>
            </c:ext>
          </c:extLst>
        </c:ser>
        <c:ser>
          <c:idx val="2"/>
          <c:order val="1"/>
          <c:tx>
            <c:strRef>
              <c:f>Sheet1!$D$3</c:f>
              <c:strCache>
                <c:ptCount val="1"/>
                <c:pt idx="0">
                  <c:v>20,0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Sheet1!$B$4:$B$5</c:f>
              <c:strCache>
                <c:ptCount val="2"/>
                <c:pt idx="0">
                  <c:v>BAF </c:v>
                </c:pt>
                <c:pt idx="1">
                  <c:v>BAF + telefonia</c:v>
                </c:pt>
              </c:strCache>
            </c:strRef>
          </c:cat>
          <c:val>
            <c:numRef>
              <c:f>Sheet1!$D$4:$D$5</c:f>
            </c:numRef>
          </c:val>
          <c:extLst>
            <c:ext xmlns:c16="http://schemas.microsoft.com/office/drawing/2014/chart" uri="{C3380CC4-5D6E-409C-BE32-E72D297353CC}">
              <c16:uniqueId val="{00000005-9AF3-46C7-A409-E93E67EA4498}"/>
            </c:ext>
          </c:extLst>
        </c:ser>
        <c:ser>
          <c:idx val="1"/>
          <c:order val="2"/>
          <c:tx>
            <c:strRef>
              <c:f>Sheet1!$E$3</c:f>
              <c:strCache>
                <c:ptCount val="1"/>
                <c:pt idx="0">
                  <c:v>  Mar 23</c:v>
                </c:pt>
              </c:strCache>
            </c:strRef>
          </c:tx>
          <c:spPr>
            <a:solidFill>
              <a:srgbClr val="99C2FF"/>
            </a:solidFill>
            <a:ln>
              <a:noFill/>
            </a:ln>
            <a:effectLst/>
          </c:spPr>
          <c:invertIfNegative val="0"/>
          <c:dPt>
            <c:idx val="4"/>
            <c:invertIfNegative val="0"/>
            <c:bubble3D val="0"/>
            <c:spPr>
              <a:solidFill>
                <a:srgbClr val="99C2FF"/>
              </a:solidFill>
              <a:ln>
                <a:noFill/>
              </a:ln>
              <a:effectLst/>
            </c:spPr>
            <c:extLst>
              <c:ext xmlns:c16="http://schemas.microsoft.com/office/drawing/2014/chart" uri="{C3380CC4-5D6E-409C-BE32-E72D297353CC}">
                <c16:uniqueId val="{00000007-9AF3-46C7-A409-E93E67EA449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Sheet1!$B$4:$B$5</c:f>
              <c:strCache>
                <c:ptCount val="2"/>
                <c:pt idx="0">
                  <c:v>BAF </c:v>
                </c:pt>
                <c:pt idx="1">
                  <c:v>BAF + telefonia</c:v>
                </c:pt>
              </c:strCache>
            </c:strRef>
          </c:cat>
          <c:val>
            <c:numRef>
              <c:f>Sheet1!$E$4:$E$5</c:f>
              <c:numCache>
                <c:formatCode>#,##0</c:formatCode>
                <c:ptCount val="2"/>
                <c:pt idx="0" formatCode="_(* #,##0_);_(* \(#,##0\);_(* &quot;-&quot;_);_(@_)">
                  <c:v>64019</c:v>
                </c:pt>
                <c:pt idx="1">
                  <c:v>116891</c:v>
                </c:pt>
              </c:numCache>
            </c:numRef>
          </c:val>
          <c:extLst>
            <c:ext xmlns:c16="http://schemas.microsoft.com/office/drawing/2014/chart" uri="{C3380CC4-5D6E-409C-BE32-E72D297353CC}">
              <c16:uniqueId val="{00000008-9AF3-46C7-A409-E93E67EA4498}"/>
            </c:ext>
          </c:extLst>
        </c:ser>
        <c:ser>
          <c:idx val="3"/>
          <c:order val="3"/>
          <c:tx>
            <c:strRef>
              <c:f>Sheet1!$F$3</c:f>
              <c:strCache>
                <c:ptCount val="1"/>
                <c:pt idx="0">
                  <c:v>   Mar 24</c:v>
                </c:pt>
              </c:strCache>
            </c:strRef>
          </c:tx>
          <c:spPr>
            <a:solidFill>
              <a:srgbClr val="0066FF"/>
            </a:solidFill>
            <a:ln>
              <a:noFill/>
            </a:ln>
            <a:effectLst/>
          </c:spPr>
          <c:invertIfNegative val="0"/>
          <c:dLbls>
            <c:dLbl>
              <c:idx val="1"/>
              <c:layout>
                <c:manualLayout>
                  <c:x val="3.3004938526352886E-3"/>
                  <c:y val="1.2288019567945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89-4617-B749-D0AE0B6AB3D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Sheet1!$B$4:$B$5</c:f>
              <c:strCache>
                <c:ptCount val="2"/>
                <c:pt idx="0">
                  <c:v>BAF </c:v>
                </c:pt>
                <c:pt idx="1">
                  <c:v>BAF + telefonia</c:v>
                </c:pt>
              </c:strCache>
            </c:strRef>
          </c:cat>
          <c:val>
            <c:numRef>
              <c:f>Sheet1!$F$4:$F$5</c:f>
              <c:numCache>
                <c:formatCode>#,##0</c:formatCode>
                <c:ptCount val="2"/>
                <c:pt idx="0" formatCode="_(* #,##0_);_(* \(#,##0\);_(* &quot;-&quot;_);_(@_)">
                  <c:v>65275</c:v>
                </c:pt>
                <c:pt idx="1">
                  <c:v>120185</c:v>
                </c:pt>
              </c:numCache>
            </c:numRef>
          </c:val>
          <c:extLst>
            <c:ext xmlns:c16="http://schemas.microsoft.com/office/drawing/2014/chart" uri="{C3380CC4-5D6E-409C-BE32-E72D297353CC}">
              <c16:uniqueId val="{0000000A-9AF3-46C7-A409-E93E67EA4498}"/>
            </c:ext>
          </c:extLst>
        </c:ser>
        <c:dLbls>
          <c:showLegendKey val="0"/>
          <c:showVal val="0"/>
          <c:showCatName val="0"/>
          <c:showSerName val="0"/>
          <c:showPercent val="0"/>
          <c:showBubbleSize val="0"/>
        </c:dLbls>
        <c:gapWidth val="60"/>
        <c:axId val="368661264"/>
        <c:axId val="368659952"/>
      </c:barChart>
      <c:catAx>
        <c:axId val="368661264"/>
        <c:scaling>
          <c:orientation val="minMax"/>
        </c:scaling>
        <c:delete val="1"/>
        <c:axPos val="b"/>
        <c:numFmt formatCode="General" sourceLinked="1"/>
        <c:majorTickMark val="out"/>
        <c:minorTickMark val="none"/>
        <c:tickLblPos val="nextTo"/>
        <c:crossAx val="368659952"/>
        <c:crosses val="autoZero"/>
        <c:auto val="1"/>
        <c:lblAlgn val="ctr"/>
        <c:lblOffset val="100"/>
        <c:noMultiLvlLbl val="0"/>
      </c:catAx>
      <c:valAx>
        <c:axId val="368659952"/>
        <c:scaling>
          <c:orientation val="minMax"/>
          <c:max val="150000"/>
        </c:scaling>
        <c:delete val="1"/>
        <c:axPos val="l"/>
        <c:numFmt formatCode="#,##0" sourceLinked="0"/>
        <c:majorTickMark val="out"/>
        <c:minorTickMark val="none"/>
        <c:tickLblPos val="nextTo"/>
        <c:crossAx val="36866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71079270812006E-2"/>
          <c:y val="6.1440097839727459E-3"/>
          <c:w val="0.92609509661862588"/>
          <c:h val="0.86483178475259959"/>
        </c:manualLayout>
      </c:layout>
      <c:barChart>
        <c:barDir val="col"/>
        <c:grouping val="clustered"/>
        <c:varyColors val="0"/>
        <c:ser>
          <c:idx val="0"/>
          <c:order val="0"/>
          <c:tx>
            <c:strRef>
              <c:f>Sheet1!$C$3</c:f>
              <c:strCache>
                <c:ptCount val="1"/>
                <c:pt idx="0">
                  <c:v>Q2 21</c:v>
                </c:pt>
              </c:strCache>
            </c:strRef>
          </c:tx>
          <c:spPr>
            <a:solidFill>
              <a:srgbClr val="C5C9D4"/>
            </a:solidFill>
            <a:ln>
              <a:noFill/>
            </a:ln>
            <a:effectLst/>
          </c:spPr>
          <c:invertIfNegative val="0"/>
          <c:dPt>
            <c:idx val="2"/>
            <c:invertIfNegative val="0"/>
            <c:bubble3D val="0"/>
            <c:spPr>
              <a:solidFill>
                <a:srgbClr val="0066FF"/>
              </a:solidFill>
              <a:ln>
                <a:noFill/>
              </a:ln>
              <a:effectLst/>
            </c:spPr>
            <c:extLst>
              <c:ext xmlns:c16="http://schemas.microsoft.com/office/drawing/2014/chart" uri="{C3380CC4-5D6E-409C-BE32-E72D297353CC}">
                <c16:uniqueId val="{00000001-7FB6-440C-AA50-22829528038A}"/>
              </c:ext>
            </c:extLst>
          </c:dPt>
          <c:dPt>
            <c:idx val="4"/>
            <c:invertIfNegative val="0"/>
            <c:bubble3D val="0"/>
            <c:spPr>
              <a:solidFill>
                <a:srgbClr val="6E7894"/>
              </a:solidFill>
              <a:ln>
                <a:noFill/>
              </a:ln>
              <a:effectLst/>
            </c:spPr>
            <c:extLst>
              <c:ext xmlns:c16="http://schemas.microsoft.com/office/drawing/2014/chart" uri="{C3380CC4-5D6E-409C-BE32-E72D297353CC}">
                <c16:uniqueId val="{00000003-7FB6-440C-AA50-22829528038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Sheet1!$B$4:$B$5</c:f>
              <c:numCache>
                <c:formatCode>#,##0.0</c:formatCode>
                <c:ptCount val="2"/>
                <c:pt idx="0">
                  <c:v>2023</c:v>
                </c:pt>
                <c:pt idx="1">
                  <c:v>2024</c:v>
                </c:pt>
              </c:numCache>
            </c:numRef>
          </c:cat>
          <c:val>
            <c:numRef>
              <c:f>Sheet1!$C$4:$C$5</c:f>
            </c:numRef>
          </c:val>
          <c:extLst>
            <c:ext xmlns:c16="http://schemas.microsoft.com/office/drawing/2014/chart" uri="{C3380CC4-5D6E-409C-BE32-E72D297353CC}">
              <c16:uniqueId val="{00000004-7FB6-440C-AA50-22829528038A}"/>
            </c:ext>
          </c:extLst>
        </c:ser>
        <c:ser>
          <c:idx val="2"/>
          <c:order val="1"/>
          <c:tx>
            <c:strRef>
              <c:f>Sheet1!$D$3</c:f>
              <c:strCache>
                <c:ptCount val="1"/>
                <c:pt idx="0">
                  <c:v>20,0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Sheet1!$B$4:$B$5</c:f>
              <c:numCache>
                <c:formatCode>#,##0.0</c:formatCode>
                <c:ptCount val="2"/>
                <c:pt idx="0">
                  <c:v>2023</c:v>
                </c:pt>
                <c:pt idx="1">
                  <c:v>2024</c:v>
                </c:pt>
              </c:numCache>
            </c:numRef>
          </c:cat>
          <c:val>
            <c:numRef>
              <c:f>Sheet1!$D$4:$D$5</c:f>
            </c:numRef>
          </c:val>
          <c:extLst>
            <c:ext xmlns:c16="http://schemas.microsoft.com/office/drawing/2014/chart" uri="{C3380CC4-5D6E-409C-BE32-E72D297353CC}">
              <c16:uniqueId val="{00000005-7FB6-440C-AA50-22829528038A}"/>
            </c:ext>
          </c:extLst>
        </c:ser>
        <c:ser>
          <c:idx val="1"/>
          <c:order val="2"/>
          <c:tx>
            <c:strRef>
              <c:f>Sheet1!#REF!</c:f>
              <c:strCache>
                <c:ptCount val="1"/>
                <c:pt idx="0">
                  <c:v>#REF!</c:v>
                </c:pt>
              </c:strCache>
            </c:strRef>
          </c:tx>
          <c:spPr>
            <a:solidFill>
              <a:schemeClr val="accent2"/>
            </a:solidFill>
            <a:ln>
              <a:noFill/>
            </a:ln>
            <a:effectLst/>
          </c:spPr>
          <c:invertIfNegative val="0"/>
          <c:dPt>
            <c:idx val="4"/>
            <c:invertIfNegative val="0"/>
            <c:bubble3D val="0"/>
            <c:spPr>
              <a:solidFill>
                <a:srgbClr val="99C2FF"/>
              </a:solidFill>
              <a:ln>
                <a:noFill/>
              </a:ln>
              <a:effectLst/>
            </c:spPr>
            <c:extLst>
              <c:ext xmlns:c16="http://schemas.microsoft.com/office/drawing/2014/chart" uri="{C3380CC4-5D6E-409C-BE32-E72D297353CC}">
                <c16:uniqueId val="{00000007-7FB6-440C-AA50-22829528038A}"/>
              </c:ext>
            </c:extLst>
          </c:dPt>
          <c:cat>
            <c:numRef>
              <c:f>Sheet1!$B$4:$B$5</c:f>
              <c:numCache>
                <c:formatCode>#,##0.0</c:formatCode>
                <c:ptCount val="2"/>
                <c:pt idx="0">
                  <c:v>2023</c:v>
                </c:pt>
                <c:pt idx="1">
                  <c:v>2024</c:v>
                </c:pt>
              </c:numCache>
            </c:numRef>
          </c:cat>
          <c:val>
            <c:numRef>
              <c:f>Sheet1!#REF!</c:f>
              <c:numCache>
                <c:formatCode>General</c:formatCode>
                <c:ptCount val="1"/>
                <c:pt idx="0">
                  <c:v>1</c:v>
                </c:pt>
              </c:numCache>
            </c:numRef>
          </c:val>
          <c:extLst>
            <c:ext xmlns:c16="http://schemas.microsoft.com/office/drawing/2014/chart" uri="{C3380CC4-5D6E-409C-BE32-E72D297353CC}">
              <c16:uniqueId val="{00000008-7FB6-440C-AA50-22829528038A}"/>
            </c:ext>
          </c:extLst>
        </c:ser>
        <c:ser>
          <c:idx val="3"/>
          <c:order val="3"/>
          <c:tx>
            <c:strRef>
              <c:f>Sheet1!$E$3</c:f>
              <c:strCache>
                <c:ptCount val="1"/>
                <c:pt idx="0">
                  <c:v>TV</c:v>
                </c:pt>
              </c:strCache>
            </c:strRef>
          </c:tx>
          <c:spPr>
            <a:solidFill>
              <a:srgbClr val="0066FF"/>
            </a:solidFill>
            <a:ln>
              <a:noFill/>
            </a:ln>
            <a:effectLst/>
          </c:spPr>
          <c:invertIfNegative val="0"/>
          <c:dLbls>
            <c:dLbl>
              <c:idx val="1"/>
              <c:layout>
                <c:manualLayout>
                  <c:x val="3.3004938526352886E-3"/>
                  <c:y val="1.2288019567945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B6-440C-AA50-22829528038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Sheet1!$B$4:$B$5</c:f>
              <c:numCache>
                <c:formatCode>#,##0.0</c:formatCode>
                <c:ptCount val="2"/>
                <c:pt idx="0">
                  <c:v>2023</c:v>
                </c:pt>
                <c:pt idx="1">
                  <c:v>2024</c:v>
                </c:pt>
              </c:numCache>
            </c:numRef>
          </c:cat>
          <c:val>
            <c:numRef>
              <c:f>Sheet1!$E$4:$E$5</c:f>
              <c:numCache>
                <c:formatCode>#,##0</c:formatCode>
                <c:ptCount val="2"/>
                <c:pt idx="0">
                  <c:v>38062</c:v>
                </c:pt>
                <c:pt idx="1">
                  <c:v>36866</c:v>
                </c:pt>
              </c:numCache>
            </c:numRef>
          </c:val>
          <c:extLst>
            <c:ext xmlns:c16="http://schemas.microsoft.com/office/drawing/2014/chart" uri="{C3380CC4-5D6E-409C-BE32-E72D297353CC}">
              <c16:uniqueId val="{0000000A-7FB6-440C-AA50-22829528038A}"/>
            </c:ext>
          </c:extLst>
        </c:ser>
        <c:dLbls>
          <c:showLegendKey val="0"/>
          <c:showVal val="0"/>
          <c:showCatName val="0"/>
          <c:showSerName val="0"/>
          <c:showPercent val="0"/>
          <c:showBubbleSize val="0"/>
        </c:dLbls>
        <c:gapWidth val="60"/>
        <c:axId val="368661264"/>
        <c:axId val="368659952"/>
      </c:barChart>
      <c:catAx>
        <c:axId val="368661264"/>
        <c:scaling>
          <c:orientation val="minMax"/>
        </c:scaling>
        <c:delete val="1"/>
        <c:axPos val="b"/>
        <c:numFmt formatCode="#,##0.0" sourceLinked="1"/>
        <c:majorTickMark val="out"/>
        <c:minorTickMark val="none"/>
        <c:tickLblPos val="nextTo"/>
        <c:crossAx val="368659952"/>
        <c:crosses val="autoZero"/>
        <c:auto val="1"/>
        <c:lblAlgn val="ctr"/>
        <c:lblOffset val="100"/>
        <c:noMultiLvlLbl val="0"/>
      </c:catAx>
      <c:valAx>
        <c:axId val="368659952"/>
        <c:scaling>
          <c:orientation val="minMax"/>
          <c:max val="50000"/>
          <c:min val="10000"/>
        </c:scaling>
        <c:delete val="1"/>
        <c:axPos val="l"/>
        <c:numFmt formatCode="General" sourceLinked="1"/>
        <c:majorTickMark val="out"/>
        <c:minorTickMark val="none"/>
        <c:tickLblPos val="nextTo"/>
        <c:crossAx val="36866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Reversed" id="21">
  <a:schemeClr val="accent1"/>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withinLinear" id="14">
  <a:schemeClr val="accent1"/>
</cs:colorStyle>
</file>

<file path=ppt/charts/colors17.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B8D6437-05DB-D046-9CF5-95FC8A2E3789}" type="datetimeFigureOut">
              <a:rPr lang="es-ES" smtClean="0"/>
              <a:t>27/05/2024</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2DF047-9566-5E4B-A640-C6F730968AEA}" type="slidenum">
              <a:rPr lang="es-ES" smtClean="0"/>
              <a:t>‹Nº›</a:t>
            </a:fld>
            <a:endParaRPr lang="es-ES"/>
          </a:p>
        </p:txBody>
      </p:sp>
    </p:spTree>
    <p:extLst>
      <p:ext uri="{BB962C8B-B14F-4D97-AF65-F5344CB8AC3E}">
        <p14:creationId xmlns:p14="http://schemas.microsoft.com/office/powerpoint/2010/main" val="153581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2DF047-9566-5E4B-A640-C6F730968AEA}" type="slidenum">
              <a:rPr lang="es-ES" smtClean="0"/>
              <a:t>2</a:t>
            </a:fld>
            <a:endParaRPr lang="es-ES"/>
          </a:p>
        </p:txBody>
      </p:sp>
    </p:spTree>
    <p:extLst>
      <p:ext uri="{BB962C8B-B14F-4D97-AF65-F5344CB8AC3E}">
        <p14:creationId xmlns:p14="http://schemas.microsoft.com/office/powerpoint/2010/main" val="298815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2DF047-9566-5E4B-A640-C6F730968AEA}" type="slidenum">
              <a:rPr lang="es-ES" smtClean="0"/>
              <a:t>3</a:t>
            </a:fld>
            <a:endParaRPr lang="es-ES"/>
          </a:p>
        </p:txBody>
      </p:sp>
    </p:spTree>
    <p:extLst>
      <p:ext uri="{BB962C8B-B14F-4D97-AF65-F5344CB8AC3E}">
        <p14:creationId xmlns:p14="http://schemas.microsoft.com/office/powerpoint/2010/main" val="3460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2DF047-9566-5E4B-A640-C6F730968AEA}" type="slidenum">
              <a:rPr lang="es-ES" smtClean="0"/>
              <a:t>4</a:t>
            </a:fld>
            <a:endParaRPr lang="es-ES"/>
          </a:p>
        </p:txBody>
      </p:sp>
    </p:spTree>
    <p:extLst>
      <p:ext uri="{BB962C8B-B14F-4D97-AF65-F5344CB8AC3E}">
        <p14:creationId xmlns:p14="http://schemas.microsoft.com/office/powerpoint/2010/main" val="1462506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4130852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2.png"/><Relationship Id="rId2" Type="http://schemas.openxmlformats.org/officeDocument/2006/relationships/slideMaster" Target="../slideMasters/slideMaster7.xml"/><Relationship Id="rId1" Type="http://schemas.openxmlformats.org/officeDocument/2006/relationships/tags" Target="../tags/tag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19.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200227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D1A2A-CBDF-4CD8-937D-CC97B3370692}"/>
              </a:ext>
            </a:extLst>
          </p:cNvPr>
          <p:cNvSpPr>
            <a:spLocks noGrp="1"/>
          </p:cNvSpPr>
          <p:nvPr>
            <p:ph type="title"/>
          </p:nvPr>
        </p:nvSpPr>
        <p:spPr>
          <a:xfrm>
            <a:off x="538759" y="141369"/>
            <a:ext cx="11126391" cy="684002"/>
          </a:xfrm>
          <a:prstGeom prst="rect">
            <a:avLst/>
          </a:prstGeom>
        </p:spPr>
        <p:txBody>
          <a:bodyPr anchor="ctr" anchorCtr="0"/>
          <a:lstStyle>
            <a:lvl1pPr>
              <a:defRPr sz="2461" b="1">
                <a:solidFill>
                  <a:schemeClr val="tx2"/>
                </a:solidFill>
              </a:defRPr>
            </a:lvl1pPr>
          </a:lstStyle>
          <a:p>
            <a:r>
              <a:rPr lang="es-ES" dirty="0"/>
              <a:t>Haga clic para modificar el estilo de título del patrón</a:t>
            </a:r>
            <a:endParaRPr lang="es-ES_tradnl" dirty="0"/>
          </a:p>
        </p:txBody>
      </p:sp>
      <p:pic>
        <p:nvPicPr>
          <p:cNvPr id="8" name="Imagen 7" descr="Logotipo&#10;&#10;Descripción generada automáticamente">
            <a:extLst>
              <a:ext uri="{FF2B5EF4-FFF2-40B4-BE49-F238E27FC236}">
                <a16:creationId xmlns:a16="http://schemas.microsoft.com/office/drawing/2014/main" id="{CBB50B51-461C-4A16-A233-AEC00FD10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6636" y="6518248"/>
            <a:ext cx="984623" cy="177188"/>
          </a:xfrm>
          <a:prstGeom prst="rect">
            <a:avLst/>
          </a:prstGeom>
        </p:spPr>
      </p:pic>
      <p:cxnSp>
        <p:nvCxnSpPr>
          <p:cNvPr id="10" name="Conector recto 9">
            <a:extLst>
              <a:ext uri="{FF2B5EF4-FFF2-40B4-BE49-F238E27FC236}">
                <a16:creationId xmlns:a16="http://schemas.microsoft.com/office/drawing/2014/main" id="{EB8066F3-85A3-43D5-8F11-CBE791BA06E8}"/>
              </a:ext>
            </a:extLst>
          </p:cNvPr>
          <p:cNvCxnSpPr/>
          <p:nvPr userDrawn="1"/>
        </p:nvCxnSpPr>
        <p:spPr>
          <a:xfrm flipV="1">
            <a:off x="10684824" y="6511720"/>
            <a:ext cx="0" cy="1902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upo 17">
            <a:extLst>
              <a:ext uri="{FF2B5EF4-FFF2-40B4-BE49-F238E27FC236}">
                <a16:creationId xmlns:a16="http://schemas.microsoft.com/office/drawing/2014/main" id="{1C09F877-8CEC-4656-A3F6-11F2E62DD0BC}"/>
              </a:ext>
            </a:extLst>
          </p:cNvPr>
          <p:cNvGrpSpPr/>
          <p:nvPr userDrawn="1"/>
        </p:nvGrpSpPr>
        <p:grpSpPr>
          <a:xfrm>
            <a:off x="263501" y="266048"/>
            <a:ext cx="71896" cy="434644"/>
            <a:chOff x="163525" y="280775"/>
            <a:chExt cx="126513" cy="1019771"/>
          </a:xfrm>
        </p:grpSpPr>
        <p:sp>
          <p:nvSpPr>
            <p:cNvPr id="13" name="Oval 7">
              <a:extLst>
                <a:ext uri="{FF2B5EF4-FFF2-40B4-BE49-F238E27FC236}">
                  <a16:creationId xmlns:a16="http://schemas.microsoft.com/office/drawing/2014/main" id="{A645B308-1F9F-4DD1-97EB-C6071EACB367}"/>
                </a:ext>
              </a:extLst>
            </p:cNvPr>
            <p:cNvSpPr/>
            <p:nvPr/>
          </p:nvSpPr>
          <p:spPr>
            <a:xfrm rot="5400000" flipV="1">
              <a:off x="163525" y="280775"/>
              <a:ext cx="126513" cy="1265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79" dirty="0"/>
            </a:p>
          </p:txBody>
        </p:sp>
        <p:sp>
          <p:nvSpPr>
            <p:cNvPr id="14" name="Oval 8">
              <a:extLst>
                <a:ext uri="{FF2B5EF4-FFF2-40B4-BE49-F238E27FC236}">
                  <a16:creationId xmlns:a16="http://schemas.microsoft.com/office/drawing/2014/main" id="{62C6363F-54D9-4F99-89DD-7E150B2A2AED}"/>
                </a:ext>
              </a:extLst>
            </p:cNvPr>
            <p:cNvSpPr/>
            <p:nvPr/>
          </p:nvSpPr>
          <p:spPr>
            <a:xfrm rot="5400000" flipV="1">
              <a:off x="163525" y="506965"/>
              <a:ext cx="126513" cy="1265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79" dirty="0"/>
            </a:p>
          </p:txBody>
        </p:sp>
        <p:sp>
          <p:nvSpPr>
            <p:cNvPr id="15" name="Oval 9">
              <a:extLst>
                <a:ext uri="{FF2B5EF4-FFF2-40B4-BE49-F238E27FC236}">
                  <a16:creationId xmlns:a16="http://schemas.microsoft.com/office/drawing/2014/main" id="{86DB736F-E3AE-43E4-B294-9B881F915F15}"/>
                </a:ext>
              </a:extLst>
            </p:cNvPr>
            <p:cNvSpPr/>
            <p:nvPr/>
          </p:nvSpPr>
          <p:spPr>
            <a:xfrm rot="5400000" flipV="1">
              <a:off x="163525" y="721653"/>
              <a:ext cx="126513" cy="1265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79" dirty="0"/>
            </a:p>
          </p:txBody>
        </p:sp>
        <p:sp>
          <p:nvSpPr>
            <p:cNvPr id="16" name="Oval 10">
              <a:extLst>
                <a:ext uri="{FF2B5EF4-FFF2-40B4-BE49-F238E27FC236}">
                  <a16:creationId xmlns:a16="http://schemas.microsoft.com/office/drawing/2014/main" id="{AFFEA6AA-5562-4B57-B589-E0BE27BE2F71}"/>
                </a:ext>
              </a:extLst>
            </p:cNvPr>
            <p:cNvSpPr/>
            <p:nvPr/>
          </p:nvSpPr>
          <p:spPr>
            <a:xfrm rot="5400000" flipV="1">
              <a:off x="163525" y="951676"/>
              <a:ext cx="126513" cy="1265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79" dirty="0"/>
            </a:p>
          </p:txBody>
        </p:sp>
        <p:sp>
          <p:nvSpPr>
            <p:cNvPr id="17" name="Oval 11">
              <a:extLst>
                <a:ext uri="{FF2B5EF4-FFF2-40B4-BE49-F238E27FC236}">
                  <a16:creationId xmlns:a16="http://schemas.microsoft.com/office/drawing/2014/main" id="{E4CA1D93-FD02-4D87-8508-29BE9877071A}"/>
                </a:ext>
              </a:extLst>
            </p:cNvPr>
            <p:cNvSpPr/>
            <p:nvPr/>
          </p:nvSpPr>
          <p:spPr>
            <a:xfrm rot="5400000" flipV="1">
              <a:off x="163525" y="1174033"/>
              <a:ext cx="126513" cy="1265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79" dirty="0"/>
            </a:p>
          </p:txBody>
        </p:sp>
      </p:grpSp>
    </p:spTree>
    <p:extLst>
      <p:ext uri="{BB962C8B-B14F-4D97-AF65-F5344CB8AC3E}">
        <p14:creationId xmlns:p14="http://schemas.microsoft.com/office/powerpoint/2010/main" val="3739410663"/>
      </p:ext>
    </p:extLst>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guide id="3" orient="horz" pos="5771">
          <p15:clr>
            <a:srgbClr val="FBAE40"/>
          </p15:clr>
        </p15:guide>
        <p15:guide id="4" orient="horz" pos="781">
          <p15:clr>
            <a:srgbClr val="FBAE40"/>
          </p15:clr>
        </p15:guide>
        <p15:guide id="5" pos="354">
          <p15:clr>
            <a:srgbClr val="FBAE40"/>
          </p15:clr>
        </p15:guide>
        <p15:guide id="6" pos="78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19" name="Marcador de posición de imagen 4">
            <a:extLst>
              <a:ext uri="{FF2B5EF4-FFF2-40B4-BE49-F238E27FC236}">
                <a16:creationId xmlns:a16="http://schemas.microsoft.com/office/drawing/2014/main" id="{D625712B-6CE2-42E2-871E-FD7106D319A3}"/>
              </a:ext>
            </a:extLst>
          </p:cNvPr>
          <p:cNvPicPr>
            <a:picLocks noChangeAspect="1"/>
          </p:cNvPicPr>
          <p:nvPr userDrawn="1"/>
        </p:nvPicPr>
        <p:blipFill>
          <a:blip r:embed="rId2">
            <a:extLst>
              <a:ext uri="{96DAC541-7B7A-43D3-8B79-37D633B846F1}">
                <asvg:svgBlip xmlns:asvg="http://schemas.microsoft.com/office/drawing/2016/SVG/main" r:embed="rId3"/>
              </a:ext>
            </a:extLst>
          </a:blip>
          <a:srcRect t="216" b="216"/>
          <a:stretch>
            <a:fillRect/>
          </a:stretch>
        </p:blipFill>
        <p:spPr>
          <a:xfrm>
            <a:off x="5570572" y="2379934"/>
            <a:ext cx="1052927" cy="789696"/>
          </a:xfrm>
          <a:prstGeom prst="rect">
            <a:avLst/>
          </a:prstGeom>
        </p:spPr>
      </p:pic>
      <p:pic>
        <p:nvPicPr>
          <p:cNvPr id="20" name="Marcador de posición de imagen 6">
            <a:extLst>
              <a:ext uri="{FF2B5EF4-FFF2-40B4-BE49-F238E27FC236}">
                <a16:creationId xmlns:a16="http://schemas.microsoft.com/office/drawing/2014/main" id="{7C2C1D6E-DF8B-4716-9843-6674ECE55153}"/>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353" b="23353"/>
          <a:stretch>
            <a:fillRect/>
          </a:stretch>
        </p:blipFill>
        <p:spPr>
          <a:xfrm>
            <a:off x="5225809" y="6224007"/>
            <a:ext cx="1742455" cy="435293"/>
          </a:xfrm>
          <a:prstGeom prst="rect">
            <a:avLst/>
          </a:prstGeom>
        </p:spPr>
      </p:pic>
    </p:spTree>
    <p:extLst>
      <p:ext uri="{BB962C8B-B14F-4D97-AF65-F5344CB8AC3E}">
        <p14:creationId xmlns:p14="http://schemas.microsoft.com/office/powerpoint/2010/main" val="3797289014"/>
      </p:ext>
    </p:extLst>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guide id="3" orient="horz" pos="5771">
          <p15:clr>
            <a:srgbClr val="FBAE40"/>
          </p15:clr>
        </p15:guide>
        <p15:guide id="4" orient="horz" pos="781">
          <p15:clr>
            <a:srgbClr val="FBAE40"/>
          </p15:clr>
        </p15:guide>
        <p15:guide id="5" pos="354">
          <p15:clr>
            <a:srgbClr val="FBAE40"/>
          </p15:clr>
        </p15:guide>
        <p15:guide id="6" pos="78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1104291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4034706933"/>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528755"/>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448943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849063422"/>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025381"/>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1331112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3582218127"/>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1191697056"/>
      </p:ext>
    </p:extLst>
  </p:cSld>
  <p:clrMapOvr>
    <a:masterClrMapping/>
  </p:clrMapOvr>
  <p:extLst>
    <p:ext uri="{DCECCB84-F9BA-43D5-87BE-67443E8EF086}">
      <p15:sldGuideLst xmlns:p15="http://schemas.microsoft.com/office/powerpoint/2012/main">
        <p15:guide id="1" pos="3840" userDrawn="1">
          <p15:clr>
            <a:srgbClr val="FBAE40"/>
          </p15:clr>
        </p15:guide>
        <p15:guide id="2" pos="211" userDrawn="1">
          <p15:clr>
            <a:srgbClr val="FBAE40"/>
          </p15:clr>
        </p15:guide>
        <p15:guide id="3" pos="751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956136"/>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erior_Texto">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
            </p:custDataLst>
            <p:extLst>
              <p:ext uri="{D42A27DB-BD31-4B8C-83A1-F6EECF244321}">
                <p14:modId xmlns:p14="http://schemas.microsoft.com/office/powerpoint/2010/main" val="814679696"/>
              </p:ex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name="Diapositiva de think-cell" r:id="rId3" imgW="336" imgH="336" progId="TCLayout.ActiveDocument.1">
                  <p:embed/>
                </p:oleObj>
              </mc:Choice>
              <mc:Fallback>
                <p:oleObj name="Diapositiva de think-cell" r:id="rId3" imgW="336" imgH="336" progId="TCLayout.ActiveDocument.1">
                  <p:embed/>
                  <p:pic>
                    <p:nvPicPr>
                      <p:cNvPr id="2" name="Objeto 1" hidden="1"/>
                      <p:cNvPicPr/>
                      <p:nvPr/>
                    </p:nvPicPr>
                    <p:blipFill>
                      <a:blip r:embed="rId4"/>
                      <a:stretch>
                        <a:fillRect/>
                      </a:stretch>
                    </p:blipFill>
                    <p:spPr>
                      <a:xfrm>
                        <a:off x="1589" y="1593"/>
                        <a:ext cx="1587" cy="1587"/>
                      </a:xfrm>
                      <a:prstGeom prst="rect">
                        <a:avLst/>
                      </a:prstGeom>
                    </p:spPr>
                  </p:pic>
                </p:oleObj>
              </mc:Fallback>
            </mc:AlternateContent>
          </a:graphicData>
        </a:graphic>
      </p:graphicFrame>
      <p:sp>
        <p:nvSpPr>
          <p:cNvPr id="4" name="1 Título"/>
          <p:cNvSpPr>
            <a:spLocks noGrp="1"/>
          </p:cNvSpPr>
          <p:nvPr>
            <p:ph type="title" hasCustomPrompt="1"/>
          </p:nvPr>
        </p:nvSpPr>
        <p:spPr>
          <a:xfrm>
            <a:off x="201877" y="357178"/>
            <a:ext cx="11880851" cy="658831"/>
          </a:xfrm>
          <a:prstGeom prst="rect">
            <a:avLst/>
          </a:prstGeom>
          <a:ln>
            <a:noFill/>
          </a:ln>
        </p:spPr>
        <p:txBody>
          <a:bodyPr anchor="t" anchorCtr="0"/>
          <a:lstStyle>
            <a:lvl1pPr algn="l">
              <a:defRPr lang="es-ES" altLang="es-ES" sz="2800" b="1" i="0" baseline="0" dirty="0">
                <a:solidFill>
                  <a:schemeClr val="tx2"/>
                </a:solidFill>
                <a:ea typeface="Arial" charset="0"/>
                <a:cs typeface="Arial" charset="0"/>
              </a:defRPr>
            </a:lvl1pPr>
          </a:lstStyle>
          <a:p>
            <a:pPr lvl="0" algn="l"/>
            <a:r>
              <a:rPr lang="es-ES" altLang="es-ES" err="1"/>
              <a:t>Click</a:t>
            </a:r>
            <a:r>
              <a:rPr lang="es-ES" altLang="es-ES"/>
              <a:t> to </a:t>
            </a:r>
            <a:r>
              <a:rPr lang="es-ES" altLang="es-ES" err="1"/>
              <a:t>edit</a:t>
            </a:r>
            <a:r>
              <a:rPr lang="es-ES" altLang="es-ES"/>
              <a:t> master </a:t>
            </a:r>
            <a:r>
              <a:rPr lang="es-ES" altLang="es-ES" err="1"/>
              <a:t>title</a:t>
            </a:r>
            <a:r>
              <a:rPr lang="es-ES" altLang="es-ES"/>
              <a:t> </a:t>
            </a:r>
            <a:r>
              <a:rPr lang="es-ES" altLang="es-ES" err="1"/>
              <a:t>style</a:t>
            </a:r>
            <a:endParaRPr lang="es-ES" altLang="es-ES"/>
          </a:p>
        </p:txBody>
      </p:sp>
      <p:sp>
        <p:nvSpPr>
          <p:cNvPr id="12" name="Marcador de texto 11"/>
          <p:cNvSpPr>
            <a:spLocks noGrp="1"/>
          </p:cNvSpPr>
          <p:nvPr>
            <p:ph type="body" sz="quarter" idx="10"/>
          </p:nvPr>
        </p:nvSpPr>
        <p:spPr>
          <a:xfrm>
            <a:off x="719666" y="1238258"/>
            <a:ext cx="10970987" cy="221599"/>
          </a:xfrm>
          <a:prstGeom prst="rect">
            <a:avLst/>
          </a:prstGeom>
        </p:spPr>
        <p:txBody>
          <a:bodyPr wrap="square" lIns="0" tIns="0" rIns="0" bIns="0">
            <a:spAutoFit/>
          </a:bodyPr>
          <a:lstStyle>
            <a:lvl1pPr marL="0" indent="0">
              <a:spcBef>
                <a:spcPts val="400"/>
              </a:spcBef>
              <a:spcAft>
                <a:spcPts val="400"/>
              </a:spcAft>
              <a:buNone/>
              <a:defRPr sz="1600"/>
            </a:lvl1pPr>
          </a:lstStyle>
          <a:p>
            <a:pPr lvl="0"/>
            <a:r>
              <a:rPr lang="es-ES"/>
              <a:t>Editar el estilo de texto del patrón</a:t>
            </a:r>
          </a:p>
        </p:txBody>
      </p:sp>
      <p:sp>
        <p:nvSpPr>
          <p:cNvPr id="15" name="Marcador de texto 14"/>
          <p:cNvSpPr>
            <a:spLocks noGrp="1"/>
          </p:cNvSpPr>
          <p:nvPr>
            <p:ph type="body" sz="quarter" idx="11"/>
          </p:nvPr>
        </p:nvSpPr>
        <p:spPr>
          <a:xfrm>
            <a:off x="720000" y="1828802"/>
            <a:ext cx="3996565" cy="777136"/>
          </a:xfrm>
          <a:prstGeom prst="rect">
            <a:avLst/>
          </a:prstGeom>
        </p:spPr>
        <p:txBody>
          <a:bodyPr wrap="square" lIns="0" tIns="0" rIns="0" bIns="0">
            <a:spAutoFit/>
          </a:bodyPr>
          <a:lstStyle>
            <a:lvl1pPr marL="173030" indent="-173030">
              <a:spcBef>
                <a:spcPts val="400"/>
              </a:spcBef>
              <a:spcAft>
                <a:spcPts val="200"/>
              </a:spcAft>
              <a:defRPr sz="1600"/>
            </a:lvl1pPr>
            <a:lvl2pPr marL="358758" indent="-185730">
              <a:spcBef>
                <a:spcPts val="400"/>
              </a:spcBef>
              <a:spcAft>
                <a:spcPts val="200"/>
              </a:spcAft>
              <a:defRPr sz="1500"/>
            </a:lvl2pPr>
            <a:lvl3pPr marL="531787" indent="-173030">
              <a:spcBef>
                <a:spcPts val="400"/>
              </a:spcBef>
              <a:spcAft>
                <a:spcPts val="200"/>
              </a:spcAft>
              <a:defRPr sz="1400"/>
            </a:lvl3pPr>
            <a:lvl4pPr>
              <a:defRPr sz="1100"/>
            </a:lvl4pPr>
            <a:lvl5pPr>
              <a:defRPr sz="1100"/>
            </a:lvl5pPr>
          </a:lstStyle>
          <a:p>
            <a:pPr lvl="0"/>
            <a:r>
              <a:rPr lang="es-ES"/>
              <a:t>Editar el estilo de texto del patrón</a:t>
            </a:r>
          </a:p>
          <a:p>
            <a:pPr lvl="1"/>
            <a:r>
              <a:rPr lang="es-ES"/>
              <a:t>Segundo nivel</a:t>
            </a:r>
          </a:p>
          <a:p>
            <a:pPr lvl="2"/>
            <a:r>
              <a:rPr lang="es-ES"/>
              <a:t>Tercer nivel</a:t>
            </a:r>
          </a:p>
        </p:txBody>
      </p:sp>
      <p:sp>
        <p:nvSpPr>
          <p:cNvPr id="13" name="Rectangle 3">
            <a:extLst>
              <a:ext uri="{FF2B5EF4-FFF2-40B4-BE49-F238E27FC236}">
                <a16:creationId xmlns:a16="http://schemas.microsoft.com/office/drawing/2014/main" id="{CD7F18E4-6BC4-4E8E-9640-2FD2F43C5A88}"/>
              </a:ext>
            </a:extLst>
          </p:cNvPr>
          <p:cNvSpPr>
            <a:spLocks/>
          </p:cNvSpPr>
          <p:nvPr userDrawn="1"/>
        </p:nvSpPr>
        <p:spPr bwMode="auto">
          <a:xfrm>
            <a:off x="10664979" y="6495950"/>
            <a:ext cx="298159"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800">
                <a:solidFill>
                  <a:srgbClr val="000000"/>
                </a:solidFill>
                <a:latin typeface="Arial" pitchFamily="34" charset="0"/>
                <a:ea typeface="ヒラギノ角ゴ ProN W3" charset="-128"/>
                <a:sym typeface="Gill Sans" charset="0"/>
              </a:defRPr>
            </a:lvl1pPr>
            <a:lvl2pPr marL="742950" indent="-285750" eaLnBrk="0" hangingPunct="0">
              <a:defRPr sz="2800">
                <a:solidFill>
                  <a:srgbClr val="000000"/>
                </a:solidFill>
                <a:latin typeface="Arial" pitchFamily="34" charset="0"/>
                <a:ea typeface="ヒラギノ角ゴ ProN W3" charset="-128"/>
                <a:sym typeface="Gill Sans" charset="0"/>
              </a:defRPr>
            </a:lvl2pPr>
            <a:lvl3pPr marL="1143000" indent="-228600" eaLnBrk="0" hangingPunct="0">
              <a:defRPr sz="2800">
                <a:solidFill>
                  <a:srgbClr val="000000"/>
                </a:solidFill>
                <a:latin typeface="Arial" pitchFamily="34" charset="0"/>
                <a:ea typeface="ヒラギノ角ゴ ProN W3" charset="-128"/>
                <a:sym typeface="Gill Sans" charset="0"/>
              </a:defRPr>
            </a:lvl3pPr>
            <a:lvl4pPr marL="1600200" indent="-228600" eaLnBrk="0" hangingPunct="0">
              <a:defRPr sz="2800">
                <a:solidFill>
                  <a:srgbClr val="000000"/>
                </a:solidFill>
                <a:latin typeface="Arial" pitchFamily="34" charset="0"/>
                <a:ea typeface="ヒラギノ角ゴ ProN W3" charset="-128"/>
                <a:sym typeface="Gill Sans" charset="0"/>
              </a:defRPr>
            </a:lvl4pPr>
            <a:lvl5pPr marL="2057400" indent="-228600" eaLnBrk="0" hangingPunct="0">
              <a:defRPr sz="2800">
                <a:solidFill>
                  <a:srgbClr val="000000"/>
                </a:solidFill>
                <a:latin typeface="Arial" pitchFamily="34" charset="0"/>
                <a:ea typeface="ヒラギノ角ゴ ProN W3" charset="-128"/>
                <a:sym typeface="Gill Sans" charset="0"/>
              </a:defRPr>
            </a:lvl5pPr>
            <a:lvl6pPr marL="25146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6pPr>
            <a:lvl7pPr marL="29718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7pPr>
            <a:lvl8pPr marL="34290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8pPr>
            <a:lvl9pPr marL="38862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9pPr>
          </a:lstStyle>
          <a:p>
            <a:pPr algn="r" eaLnBrk="1" hangingPunct="1">
              <a:defRPr/>
            </a:pPr>
            <a:fld id="{4C133B8C-2B4F-45CB-BBA4-156FF8F44E6A}" type="slidenum">
              <a:rPr lang="es-ES_tradnl" altLang="es-ES" sz="1333" b="0" i="0" smtClean="0">
                <a:solidFill>
                  <a:schemeClr val="tx2"/>
                </a:solidFill>
                <a:latin typeface="+mn-lt"/>
                <a:ea typeface="Arial" charset="0"/>
                <a:cs typeface="Arial" charset="0"/>
                <a:sym typeface="Arial" pitchFamily="34" charset="0"/>
              </a:rPr>
              <a:pPr algn="r" eaLnBrk="1" hangingPunct="1">
                <a:defRPr/>
              </a:pPr>
              <a:t>‹Nº›</a:t>
            </a:fld>
            <a:endParaRPr lang="es-ES_tradnl" altLang="es-ES" sz="1333" b="0" i="0">
              <a:solidFill>
                <a:schemeClr val="tx2"/>
              </a:solidFill>
              <a:latin typeface="+mn-lt"/>
              <a:ea typeface="Arial" charset="0"/>
              <a:cs typeface="Arial" charset="0"/>
              <a:sym typeface="Arial" pitchFamily="34" charset="0"/>
            </a:endParaRPr>
          </a:p>
        </p:txBody>
      </p:sp>
      <p:cxnSp>
        <p:nvCxnSpPr>
          <p:cNvPr id="14" name="Conector recto 13">
            <a:extLst>
              <a:ext uri="{FF2B5EF4-FFF2-40B4-BE49-F238E27FC236}">
                <a16:creationId xmlns:a16="http://schemas.microsoft.com/office/drawing/2014/main" id="{B5314DF8-0174-4EAC-89AD-A03FF1D58EB7}"/>
              </a:ext>
            </a:extLst>
          </p:cNvPr>
          <p:cNvCxnSpPr/>
          <p:nvPr userDrawn="1"/>
        </p:nvCxnSpPr>
        <p:spPr>
          <a:xfrm flipV="1">
            <a:off x="11034256" y="6471712"/>
            <a:ext cx="0" cy="2536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Gráfico 17">
            <a:extLst>
              <a:ext uri="{FF2B5EF4-FFF2-40B4-BE49-F238E27FC236}">
                <a16:creationId xmlns:a16="http://schemas.microsoft.com/office/drawing/2014/main" id="{025EC25F-0593-48D8-82C8-726E54956C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85056" y="6464827"/>
            <a:ext cx="960000" cy="267429"/>
          </a:xfrm>
          <a:prstGeom prst="rect">
            <a:avLst/>
          </a:prstGeom>
        </p:spPr>
      </p:pic>
      <p:pic>
        <p:nvPicPr>
          <p:cNvPr id="28" name="Picture 8">
            <a:extLst>
              <a:ext uri="{FF2B5EF4-FFF2-40B4-BE49-F238E27FC236}">
                <a16:creationId xmlns:a16="http://schemas.microsoft.com/office/drawing/2014/main" id="{FDBCE3AF-A5C4-4F6A-A79F-2F2F78216790}"/>
              </a:ext>
            </a:extLst>
          </p:cNvPr>
          <p:cNvPicPr>
            <a:picLocks noChangeAspect="1"/>
          </p:cNvPicPr>
          <p:nvPr userDrawn="1"/>
        </p:nvPicPr>
        <p:blipFill>
          <a:blip r:embed="rId7"/>
          <a:stretch>
            <a:fillRect/>
          </a:stretch>
        </p:blipFill>
        <p:spPr>
          <a:xfrm>
            <a:off x="97179" y="6408044"/>
            <a:ext cx="1678560" cy="361537"/>
          </a:xfrm>
          <a:prstGeom prst="rect">
            <a:avLst/>
          </a:prstGeom>
        </p:spPr>
      </p:pic>
      <p:grpSp>
        <p:nvGrpSpPr>
          <p:cNvPr id="29" name="Grupo 28">
            <a:extLst>
              <a:ext uri="{FF2B5EF4-FFF2-40B4-BE49-F238E27FC236}">
                <a16:creationId xmlns:a16="http://schemas.microsoft.com/office/drawing/2014/main" id="{B40B5140-E720-4428-9A16-55C58DE4022C}"/>
              </a:ext>
            </a:extLst>
          </p:cNvPr>
          <p:cNvGrpSpPr>
            <a:grpSpLocks noChangeAspect="1"/>
          </p:cNvGrpSpPr>
          <p:nvPr userDrawn="1"/>
        </p:nvGrpSpPr>
        <p:grpSpPr>
          <a:xfrm>
            <a:off x="326291" y="140697"/>
            <a:ext cx="672000" cy="169529"/>
            <a:chOff x="1055507" y="1075764"/>
            <a:chExt cx="770304" cy="194329"/>
          </a:xfrm>
          <a:solidFill>
            <a:schemeClr val="tx2"/>
          </a:solidFill>
        </p:grpSpPr>
        <p:sp>
          <p:nvSpPr>
            <p:cNvPr id="30" name="Elipse 29">
              <a:extLst>
                <a:ext uri="{FF2B5EF4-FFF2-40B4-BE49-F238E27FC236}">
                  <a16:creationId xmlns:a16="http://schemas.microsoft.com/office/drawing/2014/main" id="{51401B77-728B-499D-BA57-C9FE98D3ED3C}"/>
                </a:ext>
              </a:extLst>
            </p:cNvPr>
            <p:cNvSpPr/>
            <p:nvPr userDrawn="1"/>
          </p:nvSpPr>
          <p:spPr>
            <a:xfrm>
              <a:off x="1631481" y="1075764"/>
              <a:ext cx="194330" cy="194329"/>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err="1">
                <a:solidFill>
                  <a:schemeClr val="tx1"/>
                </a:solidFill>
              </a:endParaRPr>
            </a:p>
          </p:txBody>
        </p:sp>
        <p:sp>
          <p:nvSpPr>
            <p:cNvPr id="31" name="Elipse 30">
              <a:extLst>
                <a:ext uri="{FF2B5EF4-FFF2-40B4-BE49-F238E27FC236}">
                  <a16:creationId xmlns:a16="http://schemas.microsoft.com/office/drawing/2014/main" id="{E6A631BF-1438-4C09-9E93-2AD3EA143346}"/>
                </a:ext>
              </a:extLst>
            </p:cNvPr>
            <p:cNvSpPr/>
            <p:nvPr userDrawn="1"/>
          </p:nvSpPr>
          <p:spPr>
            <a:xfrm>
              <a:off x="1343402" y="1075764"/>
              <a:ext cx="194330" cy="194329"/>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err="1">
                <a:solidFill>
                  <a:schemeClr val="tx1"/>
                </a:solidFill>
              </a:endParaRPr>
            </a:p>
          </p:txBody>
        </p:sp>
        <p:sp>
          <p:nvSpPr>
            <p:cNvPr id="32" name="Elipse 31">
              <a:extLst>
                <a:ext uri="{FF2B5EF4-FFF2-40B4-BE49-F238E27FC236}">
                  <a16:creationId xmlns:a16="http://schemas.microsoft.com/office/drawing/2014/main" id="{6A6B3EF4-32DA-4CB3-8D8F-9B52C13D69E8}"/>
                </a:ext>
              </a:extLst>
            </p:cNvPr>
            <p:cNvSpPr/>
            <p:nvPr userDrawn="1"/>
          </p:nvSpPr>
          <p:spPr>
            <a:xfrm>
              <a:off x="1055507" y="1075764"/>
              <a:ext cx="194330" cy="194329"/>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err="1">
                <a:solidFill>
                  <a:schemeClr val="tx1"/>
                </a:solidFill>
              </a:endParaRPr>
            </a:p>
          </p:txBody>
        </p:sp>
      </p:grpSp>
    </p:spTree>
    <p:extLst>
      <p:ext uri="{BB962C8B-B14F-4D97-AF65-F5344CB8AC3E}">
        <p14:creationId xmlns:p14="http://schemas.microsoft.com/office/powerpoint/2010/main" val="1375675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2916943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2006270909"/>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05268"/>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1646230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1644452035"/>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404601"/>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2293899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3028313107"/>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873765"/>
      </p:ext>
    </p:extLst>
  </p:cSld>
  <p:clrMapOvr>
    <a:masterClrMapping/>
  </p:clrMapOvr>
  <p:extLst>
    <p:ext uri="{DCECCB84-F9BA-43D5-87BE-67443E8EF086}">
      <p15:sldGuideLst xmlns:p15="http://schemas.microsoft.com/office/powerpoint/2012/main">
        <p15:guide id="1" pos="3840" userDrawn="1">
          <p15:clr>
            <a:srgbClr val="FBAE40"/>
          </p15:clr>
        </p15:guide>
        <p15:guide id="2" pos="211" userDrawn="1">
          <p15:clr>
            <a:srgbClr val="FBAE40"/>
          </p15:clr>
        </p15:guide>
        <p15:guide id="3" pos="751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110264"/>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215233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31382272"/>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spTree>
    <p:extLst>
      <p:ext uri="{BB962C8B-B14F-4D97-AF65-F5344CB8AC3E}">
        <p14:creationId xmlns:p14="http://schemas.microsoft.com/office/powerpoint/2010/main" val="923305296"/>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82048"/>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1589552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1890075465"/>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860826"/>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a:t>Haga clic para modificar el estilo de título del patrón</a:t>
            </a:r>
            <a:endParaRPr lang="es-ES_tradnl"/>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3734079726"/>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646926"/>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ierre">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BFFEAE7-D547-46B5-99D8-56A782049F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0096" y="1429868"/>
            <a:ext cx="3691808" cy="1045913"/>
          </a:xfrm>
          <a:prstGeom prst="rect">
            <a:avLst/>
          </a:prstGeom>
        </p:spPr>
      </p:pic>
    </p:spTree>
    <p:extLst>
      <p:ext uri="{BB962C8B-B14F-4D97-AF65-F5344CB8AC3E}">
        <p14:creationId xmlns:p14="http://schemas.microsoft.com/office/powerpoint/2010/main" val="2606047469"/>
      </p:ext>
    </p:extLst>
  </p:cSld>
  <p:clrMapOvr>
    <a:masterClrMapping/>
  </p:clrMapOvr>
  <p:extLst>
    <p:ext uri="{DCECCB84-F9BA-43D5-87BE-67443E8EF086}">
      <p15:sldGuideLst xmlns:p15="http://schemas.microsoft.com/office/powerpoint/2012/main">
        <p15:guide id="1" orient="horz" pos="3072">
          <p15:clr>
            <a:srgbClr val="FBAE40"/>
          </p15:clr>
        </p15:guide>
        <p15:guide id="2" pos="3840">
          <p15:clr>
            <a:srgbClr val="FBAE40"/>
          </p15:clr>
        </p15:guide>
        <p15:guide id="3" orient="horz" pos="5771">
          <p15:clr>
            <a:srgbClr val="FBAE40"/>
          </p15:clr>
        </p15:guide>
        <p15:guide id="4" orient="horz" pos="781">
          <p15:clr>
            <a:srgbClr val="FBAE40"/>
          </p15:clr>
        </p15:guide>
        <p15:guide id="5" pos="354">
          <p15:clr>
            <a:srgbClr val="FBAE40"/>
          </p15:clr>
        </p15:guide>
        <p15:guide id="6" pos="78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exto">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9C55805-7954-B24C-8EC6-5DE3A100F72B}"/>
              </a:ext>
            </a:extLst>
          </p:cNvPr>
          <p:cNvSpPr>
            <a:spLocks noGrp="1"/>
          </p:cNvSpPr>
          <p:nvPr>
            <p:ph type="sldNum" sz="quarter" idx="10"/>
          </p:nvPr>
        </p:nvSpPr>
        <p:spPr/>
        <p:txBody>
          <a:bodyPr/>
          <a:lstStyle/>
          <a:p>
            <a:fld id="{E7EBEDA2-51E6-554C-A63C-E820F6D0080D}" type="slidenum">
              <a:rPr lang="es-ES" smtClean="0"/>
              <a:pPr/>
              <a:t>‹Nº›</a:t>
            </a:fld>
            <a:endParaRPr lang="es-ES"/>
          </a:p>
        </p:txBody>
      </p:sp>
      <p:sp>
        <p:nvSpPr>
          <p:cNvPr id="4" name="Título 10">
            <a:extLst>
              <a:ext uri="{FF2B5EF4-FFF2-40B4-BE49-F238E27FC236}">
                <a16:creationId xmlns:a16="http://schemas.microsoft.com/office/drawing/2014/main" id="{49156FD3-0196-4F4F-9FDD-822A7DDF5333}"/>
              </a:ext>
            </a:extLst>
          </p:cNvPr>
          <p:cNvSpPr>
            <a:spLocks noGrp="1"/>
          </p:cNvSpPr>
          <p:nvPr>
            <p:ph type="title" hasCustomPrompt="1"/>
          </p:nvPr>
        </p:nvSpPr>
        <p:spPr>
          <a:xfrm>
            <a:off x="407472" y="609644"/>
            <a:ext cx="11259303" cy="800944"/>
          </a:xfrm>
        </p:spPr>
        <p:txBody>
          <a:bodyPr/>
          <a:lstStyle/>
          <a:p>
            <a:r>
              <a:rPr lang="es-ES" err="1"/>
              <a:t>Insert</a:t>
            </a:r>
            <a:r>
              <a:rPr lang="es-ES"/>
              <a:t> </a:t>
            </a:r>
            <a:r>
              <a:rPr lang="es-ES" err="1"/>
              <a:t>Title</a:t>
            </a:r>
            <a:r>
              <a:rPr lang="es-ES"/>
              <a:t> </a:t>
            </a:r>
            <a:r>
              <a:rPr lang="es-ES" err="1"/>
              <a:t>Here</a:t>
            </a:r>
            <a:br>
              <a:rPr lang="es-ES"/>
            </a:br>
            <a:r>
              <a:rPr lang="es-ES"/>
              <a:t>Max 2 </a:t>
            </a:r>
            <a:r>
              <a:rPr lang="es-ES" err="1"/>
              <a:t>lines</a:t>
            </a:r>
            <a:endParaRPr lang="es-ES"/>
          </a:p>
        </p:txBody>
      </p:sp>
      <p:sp>
        <p:nvSpPr>
          <p:cNvPr id="5" name="Marcador de texto 12">
            <a:extLst>
              <a:ext uri="{FF2B5EF4-FFF2-40B4-BE49-F238E27FC236}">
                <a16:creationId xmlns:a16="http://schemas.microsoft.com/office/drawing/2014/main" id="{454ED348-BD25-CF4C-9349-D1A5F55BDC77}"/>
              </a:ext>
            </a:extLst>
          </p:cNvPr>
          <p:cNvSpPr>
            <a:spLocks noGrp="1"/>
          </p:cNvSpPr>
          <p:nvPr>
            <p:ph type="body" sz="quarter" idx="11" hasCustomPrompt="1"/>
          </p:nvPr>
        </p:nvSpPr>
        <p:spPr>
          <a:xfrm>
            <a:off x="413359" y="1745320"/>
            <a:ext cx="11262704" cy="603600"/>
          </a:xfrm>
        </p:spPr>
        <p:txBody>
          <a:bodyPr/>
          <a:lstStyle>
            <a:lvl1pPr marL="0" indent="0">
              <a:buNone/>
              <a:defRPr b="1">
                <a:solidFill>
                  <a:schemeClr val="tx1"/>
                </a:solidFill>
              </a:defRPr>
            </a:lvl1pPr>
          </a:lstStyle>
          <a:p>
            <a:pPr lvl="0"/>
            <a:r>
              <a:rPr lang="es-ES" err="1"/>
              <a:t>Body</a:t>
            </a:r>
            <a:r>
              <a:rPr lang="es-ES"/>
              <a:t> </a:t>
            </a:r>
            <a:r>
              <a:rPr lang="es-ES" err="1"/>
              <a:t>subhead</a:t>
            </a:r>
            <a:r>
              <a:rPr lang="es-ES"/>
              <a:t> (</a:t>
            </a:r>
            <a:r>
              <a:rPr lang="es-ES" err="1"/>
              <a:t>second</a:t>
            </a:r>
            <a:r>
              <a:rPr lang="es-ES"/>
              <a:t> </a:t>
            </a:r>
            <a:r>
              <a:rPr lang="es-ES" err="1"/>
              <a:t>level</a:t>
            </a:r>
            <a:r>
              <a:rPr lang="es-ES"/>
              <a:t> </a:t>
            </a:r>
            <a:r>
              <a:rPr lang="es-ES" err="1"/>
              <a:t>text</a:t>
            </a:r>
            <a:r>
              <a:rPr lang="es-ES"/>
              <a:t>)</a:t>
            </a:r>
          </a:p>
        </p:txBody>
      </p:sp>
      <p:sp>
        <p:nvSpPr>
          <p:cNvPr id="6" name="Marcador de texto 14">
            <a:extLst>
              <a:ext uri="{FF2B5EF4-FFF2-40B4-BE49-F238E27FC236}">
                <a16:creationId xmlns:a16="http://schemas.microsoft.com/office/drawing/2014/main" id="{6E6DC74C-4704-064C-9CF0-4BE6715AD4E8}"/>
              </a:ext>
            </a:extLst>
          </p:cNvPr>
          <p:cNvSpPr>
            <a:spLocks noGrp="1"/>
          </p:cNvSpPr>
          <p:nvPr>
            <p:ph type="body" sz="quarter" idx="12" hasCustomPrompt="1"/>
          </p:nvPr>
        </p:nvSpPr>
        <p:spPr>
          <a:xfrm>
            <a:off x="413358" y="2461480"/>
            <a:ext cx="11262706" cy="1273612"/>
          </a:xfrm>
        </p:spPr>
        <p:txBody>
          <a:bodyPr/>
          <a:lstStyle>
            <a:lvl1pPr marL="0" indent="0">
              <a:buNone/>
              <a:defRPr>
                <a:solidFill>
                  <a:schemeClr val="tx1">
                    <a:lumMod val="60000"/>
                    <a:lumOff val="40000"/>
                  </a:schemeClr>
                </a:solidFill>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a:t>
            </a:r>
            <a:r>
              <a:rPr lang="es-ES" err="1"/>
              <a:t>euismod</a:t>
            </a:r>
            <a:r>
              <a:rPr lang="es-ES"/>
              <a:t> </a:t>
            </a:r>
            <a:r>
              <a:rPr lang="es-ES" err="1"/>
              <a:t>cursus</a:t>
            </a:r>
            <a:r>
              <a:rPr lang="es-ES"/>
              <a:t> </a:t>
            </a:r>
            <a:r>
              <a:rPr lang="es-ES" err="1"/>
              <a:t>ipsum</a:t>
            </a:r>
            <a:r>
              <a:rPr lang="es-ES"/>
              <a:t>. </a:t>
            </a:r>
            <a:r>
              <a:rPr lang="es-ES" err="1"/>
              <a:t>Hasellus</a:t>
            </a:r>
            <a:r>
              <a:rPr lang="es-ES"/>
              <a:t> </a:t>
            </a:r>
            <a:r>
              <a:rPr lang="es-ES" err="1"/>
              <a:t>erat</a:t>
            </a:r>
            <a:r>
              <a:rPr lang="es-ES"/>
              <a:t> </a:t>
            </a:r>
            <a:r>
              <a:rPr lang="es-ES" err="1"/>
              <a:t>metus</a:t>
            </a:r>
            <a:r>
              <a:rPr lang="es-ES"/>
              <a:t>, </a:t>
            </a:r>
            <a:r>
              <a:rPr lang="es-ES" err="1"/>
              <a:t>faucibus</a:t>
            </a:r>
            <a:r>
              <a:rPr lang="es-ES"/>
              <a:t> </a:t>
            </a:r>
            <a:r>
              <a:rPr lang="es-ES" err="1"/>
              <a:t>quis</a:t>
            </a:r>
            <a:r>
              <a:rPr lang="es-ES"/>
              <a:t> </a:t>
            </a:r>
            <a:r>
              <a:rPr lang="es-ES" err="1"/>
              <a:t>interdum</a:t>
            </a:r>
            <a:r>
              <a:rPr lang="es-ES"/>
              <a:t> id, </a:t>
            </a:r>
            <a:r>
              <a:rPr lang="es-ES" err="1"/>
              <a:t>viverra</a:t>
            </a:r>
            <a:r>
              <a:rPr lang="es-ES"/>
              <a:t> </a:t>
            </a:r>
            <a:r>
              <a:rPr lang="es-ES" err="1"/>
              <a:t>nec</a:t>
            </a:r>
            <a:r>
              <a:rPr lang="es-ES"/>
              <a:t> </a:t>
            </a:r>
            <a:r>
              <a:rPr lang="es-ES" err="1"/>
              <a:t>enim</a:t>
            </a:r>
            <a:r>
              <a:rPr lang="es-ES"/>
              <a:t>:</a:t>
            </a:r>
            <a:br>
              <a:rPr lang="es-ES"/>
            </a:br>
            <a:r>
              <a:rPr lang="es-ES"/>
              <a:t>	• </a:t>
            </a:r>
            <a:r>
              <a:rPr lang="es-ES" err="1"/>
              <a:t>Insert</a:t>
            </a:r>
            <a:r>
              <a:rPr lang="es-ES"/>
              <a:t> </a:t>
            </a:r>
            <a:r>
              <a:rPr lang="es-ES" err="1"/>
              <a:t>text</a:t>
            </a:r>
            <a:r>
              <a:rPr lang="es-ES"/>
              <a:t> </a:t>
            </a:r>
            <a:r>
              <a:rPr lang="es-ES" err="1"/>
              <a:t>here</a:t>
            </a:r>
            <a:br>
              <a:rPr lang="es-ES"/>
            </a:br>
            <a:r>
              <a:rPr lang="es-ES"/>
              <a:t>                      • </a:t>
            </a:r>
            <a:r>
              <a:rPr lang="es-ES" err="1"/>
              <a:t>Insert</a:t>
            </a:r>
            <a:r>
              <a:rPr lang="es-ES"/>
              <a:t> </a:t>
            </a:r>
            <a:r>
              <a:rPr lang="es-ES" err="1"/>
              <a:t>text</a:t>
            </a:r>
            <a:r>
              <a:rPr lang="es-ES"/>
              <a:t> </a:t>
            </a:r>
            <a:r>
              <a:rPr lang="es-ES" err="1"/>
              <a:t>here</a:t>
            </a:r>
            <a:br>
              <a:rPr lang="es-ES"/>
            </a:br>
            <a:r>
              <a:rPr lang="es-ES"/>
              <a:t>	</a:t>
            </a:r>
          </a:p>
        </p:txBody>
      </p:sp>
      <p:sp>
        <p:nvSpPr>
          <p:cNvPr id="8" name="Marcador de texto 18">
            <a:extLst>
              <a:ext uri="{FF2B5EF4-FFF2-40B4-BE49-F238E27FC236}">
                <a16:creationId xmlns:a16="http://schemas.microsoft.com/office/drawing/2014/main" id="{F448B499-7374-5448-8658-87428B67CA32}"/>
              </a:ext>
            </a:extLst>
          </p:cNvPr>
          <p:cNvSpPr>
            <a:spLocks noGrp="1"/>
          </p:cNvSpPr>
          <p:nvPr>
            <p:ph type="body" sz="quarter" idx="14" hasCustomPrompt="1"/>
          </p:nvPr>
        </p:nvSpPr>
        <p:spPr>
          <a:xfrm>
            <a:off x="416760" y="366676"/>
            <a:ext cx="11259303" cy="198438"/>
          </a:xfrm>
        </p:spPr>
        <p:txBody>
          <a:bodyPr>
            <a:noAutofit/>
          </a:bodyPr>
          <a:lstStyle>
            <a:lvl1pPr marL="0" indent="0">
              <a:buNone/>
              <a:defRPr sz="1300" b="1" cap="all" baseline="0">
                <a:latin typeface="+mn-lt"/>
              </a:defRPr>
            </a:lvl1pPr>
          </a:lstStyle>
          <a:p>
            <a:pPr lvl="0"/>
            <a:r>
              <a:rPr lang="es-ES"/>
              <a:t>INSERT SUBHEADING</a:t>
            </a:r>
          </a:p>
        </p:txBody>
      </p:sp>
      <p:pic>
        <p:nvPicPr>
          <p:cNvPr id="11" name="Gráfico 10">
            <a:extLst>
              <a:ext uri="{FF2B5EF4-FFF2-40B4-BE49-F238E27FC236}">
                <a16:creationId xmlns:a16="http://schemas.microsoft.com/office/drawing/2014/main" id="{219B682D-98C8-6142-85E9-8149CBD1951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3944" y="6421060"/>
            <a:ext cx="738639" cy="205764"/>
          </a:xfrm>
          <a:prstGeom prst="rect">
            <a:avLst/>
          </a:prstGeom>
        </p:spPr>
      </p:pic>
    </p:spTree>
    <p:extLst>
      <p:ext uri="{BB962C8B-B14F-4D97-AF65-F5344CB8AC3E}">
        <p14:creationId xmlns:p14="http://schemas.microsoft.com/office/powerpoint/2010/main" val="1689075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Fondo_Blanco_Titular_Azul">
    <p:bg>
      <p:bgPr>
        <a:solidFill>
          <a:schemeClr val="bg1"/>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2195D40-7462-8542-A18D-550DE9C8BAD4}"/>
              </a:ext>
            </a:extLst>
          </p:cNvPr>
          <p:cNvSpPr>
            <a:spLocks noGrp="1"/>
          </p:cNvSpPr>
          <p:nvPr>
            <p:ph type="title"/>
          </p:nvPr>
        </p:nvSpPr>
        <p:spPr>
          <a:xfrm>
            <a:off x="384432" y="2574617"/>
            <a:ext cx="9492761" cy="1325563"/>
          </a:xfrm>
          <a:noFill/>
        </p:spPr>
        <p:txBody>
          <a:bodyPr/>
          <a:lstStyle/>
          <a:p>
            <a:r>
              <a:rPr lang="es-ES" dirty="0"/>
              <a:t>Haga clic para modificar el estilo de título del patrón</a:t>
            </a:r>
          </a:p>
        </p:txBody>
      </p:sp>
      <p:sp>
        <p:nvSpPr>
          <p:cNvPr id="8" name="Marcador de texto 7">
            <a:extLst>
              <a:ext uri="{FF2B5EF4-FFF2-40B4-BE49-F238E27FC236}">
                <a16:creationId xmlns:a16="http://schemas.microsoft.com/office/drawing/2014/main" id="{C2B20351-182C-9541-9E5C-E0CD5149430F}"/>
              </a:ext>
            </a:extLst>
          </p:cNvPr>
          <p:cNvSpPr>
            <a:spLocks noGrp="1"/>
          </p:cNvSpPr>
          <p:nvPr>
            <p:ph type="body" sz="quarter" idx="10"/>
          </p:nvPr>
        </p:nvSpPr>
        <p:spPr>
          <a:xfrm>
            <a:off x="402700" y="4197813"/>
            <a:ext cx="9474494" cy="1087437"/>
          </a:xfrm>
        </p:spPr>
        <p:txBody>
          <a:bodyPr/>
          <a:lstStyle/>
          <a:p>
            <a:pPr lvl="0"/>
            <a:r>
              <a:rPr lang="es-ES" dirty="0"/>
              <a:t>Haga clic para modificar los estilos de texto del patrón</a:t>
            </a:r>
          </a:p>
        </p:txBody>
      </p:sp>
      <p:pic>
        <p:nvPicPr>
          <p:cNvPr id="9" name="Gráfico 8">
            <a:extLst>
              <a:ext uri="{FF2B5EF4-FFF2-40B4-BE49-F238E27FC236}">
                <a16:creationId xmlns:a16="http://schemas.microsoft.com/office/drawing/2014/main" id="{24A37FC6-CFAA-AA40-9AEC-EDB5AC61EE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275" y="416193"/>
            <a:ext cx="1995194" cy="568123"/>
          </a:xfrm>
          <a:prstGeom prst="rect">
            <a:avLst/>
          </a:prstGeom>
        </p:spPr>
      </p:pic>
      <p:sp>
        <p:nvSpPr>
          <p:cNvPr id="10" name="Marcador de texto 7">
            <a:extLst>
              <a:ext uri="{FF2B5EF4-FFF2-40B4-BE49-F238E27FC236}">
                <a16:creationId xmlns:a16="http://schemas.microsoft.com/office/drawing/2014/main" id="{5E247BFB-65E8-D848-BCEB-FD300C1A4064}"/>
              </a:ext>
            </a:extLst>
          </p:cNvPr>
          <p:cNvSpPr>
            <a:spLocks noGrp="1"/>
          </p:cNvSpPr>
          <p:nvPr>
            <p:ph type="body" sz="quarter" idx="12" hasCustomPrompt="1"/>
          </p:nvPr>
        </p:nvSpPr>
        <p:spPr>
          <a:xfrm>
            <a:off x="402700" y="5949950"/>
            <a:ext cx="9492760" cy="361460"/>
          </a:xfrm>
        </p:spPr>
        <p:txBody>
          <a:bodyPr anchor="b">
            <a:normAutofit/>
          </a:bodyPr>
          <a:lstStyle>
            <a:lvl1pPr>
              <a:defRPr sz="1400">
                <a:solidFill>
                  <a:schemeClr val="accent1"/>
                </a:solidFill>
              </a:defRPr>
            </a:lvl1pPr>
          </a:lstStyle>
          <a:p>
            <a:pPr lvl="0"/>
            <a:r>
              <a:rPr lang="es-ES" dirty="0" err="1"/>
              <a:t>dd</a:t>
            </a:r>
            <a:r>
              <a:rPr lang="es-ES" dirty="0"/>
              <a:t>/mm/</a:t>
            </a:r>
            <a:r>
              <a:rPr lang="es-ES" dirty="0" err="1"/>
              <a:t>aa</a:t>
            </a:r>
            <a:r>
              <a:rPr lang="es-ES" dirty="0"/>
              <a:t> – Nombre de unidad</a:t>
            </a:r>
          </a:p>
        </p:txBody>
      </p:sp>
    </p:spTree>
    <p:extLst>
      <p:ext uri="{BB962C8B-B14F-4D97-AF65-F5344CB8AC3E}">
        <p14:creationId xmlns:p14="http://schemas.microsoft.com/office/powerpoint/2010/main" val="27216451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Fondo_Azul_Titular_Blanco">
    <p:bg>
      <p:bgPr>
        <a:solidFill>
          <a:schemeClr val="tx2"/>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2195D40-7462-8542-A18D-550DE9C8BAD4}"/>
              </a:ext>
            </a:extLst>
          </p:cNvPr>
          <p:cNvSpPr>
            <a:spLocks noGrp="1"/>
          </p:cNvSpPr>
          <p:nvPr>
            <p:ph type="title"/>
          </p:nvPr>
        </p:nvSpPr>
        <p:spPr>
          <a:xfrm>
            <a:off x="384432" y="2574617"/>
            <a:ext cx="9492761" cy="1325563"/>
          </a:xfrm>
          <a:noFill/>
        </p:spPr>
        <p:txBody>
          <a:bodyPr/>
          <a:lstStyle>
            <a:lvl1pPr>
              <a:defRPr>
                <a:solidFill>
                  <a:schemeClr val="bg2"/>
                </a:solidFill>
              </a:defRPr>
            </a:lvl1pPr>
          </a:lstStyle>
          <a:p>
            <a:r>
              <a:rPr lang="es-ES" dirty="0"/>
              <a:t>Haga clic para modificar el estilo de título del patrón</a:t>
            </a:r>
          </a:p>
        </p:txBody>
      </p:sp>
      <p:sp>
        <p:nvSpPr>
          <p:cNvPr id="8" name="Marcador de texto 7">
            <a:extLst>
              <a:ext uri="{FF2B5EF4-FFF2-40B4-BE49-F238E27FC236}">
                <a16:creationId xmlns:a16="http://schemas.microsoft.com/office/drawing/2014/main" id="{C2B20351-182C-9541-9E5C-E0CD5149430F}"/>
              </a:ext>
            </a:extLst>
          </p:cNvPr>
          <p:cNvSpPr>
            <a:spLocks noGrp="1"/>
          </p:cNvSpPr>
          <p:nvPr>
            <p:ph type="body" sz="quarter" idx="10"/>
          </p:nvPr>
        </p:nvSpPr>
        <p:spPr>
          <a:xfrm>
            <a:off x="408016" y="4197813"/>
            <a:ext cx="9474494" cy="1087437"/>
          </a:xfrm>
        </p:spPr>
        <p:txBody>
          <a:bodyPr/>
          <a:lstStyle>
            <a:lvl1pPr>
              <a:defRPr>
                <a:solidFill>
                  <a:schemeClr val="bg2"/>
                </a:solidFill>
              </a:defRPr>
            </a:lvl1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10324EC9-24C7-174D-B246-CAB9B044A8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275" y="416193"/>
            <a:ext cx="1995194" cy="568123"/>
          </a:xfrm>
          <a:prstGeom prst="rect">
            <a:avLst/>
          </a:prstGeom>
        </p:spPr>
      </p:pic>
      <p:sp>
        <p:nvSpPr>
          <p:cNvPr id="7" name="Marcador de texto 7">
            <a:extLst>
              <a:ext uri="{FF2B5EF4-FFF2-40B4-BE49-F238E27FC236}">
                <a16:creationId xmlns:a16="http://schemas.microsoft.com/office/drawing/2014/main" id="{84E505C5-B265-D14E-8273-EC09854089AC}"/>
              </a:ext>
            </a:extLst>
          </p:cNvPr>
          <p:cNvSpPr>
            <a:spLocks noGrp="1"/>
          </p:cNvSpPr>
          <p:nvPr>
            <p:ph type="body" sz="quarter" idx="12" hasCustomPrompt="1"/>
          </p:nvPr>
        </p:nvSpPr>
        <p:spPr>
          <a:xfrm>
            <a:off x="402700" y="5949950"/>
            <a:ext cx="9492760" cy="361460"/>
          </a:xfrm>
        </p:spPr>
        <p:txBody>
          <a:bodyPr anchor="b">
            <a:normAutofit/>
          </a:bodyPr>
          <a:lstStyle>
            <a:lvl1pPr>
              <a:defRPr sz="1400">
                <a:solidFill>
                  <a:schemeClr val="bg2"/>
                </a:solidFill>
              </a:defRPr>
            </a:lvl1pPr>
          </a:lstStyle>
          <a:p>
            <a:pPr lvl="0"/>
            <a:r>
              <a:rPr lang="es-ES" dirty="0" err="1"/>
              <a:t>dd</a:t>
            </a:r>
            <a:r>
              <a:rPr lang="es-ES" dirty="0"/>
              <a:t>/mm/</a:t>
            </a:r>
            <a:r>
              <a:rPr lang="es-ES" dirty="0" err="1"/>
              <a:t>aa</a:t>
            </a:r>
            <a:r>
              <a:rPr lang="es-ES" dirty="0"/>
              <a:t> – Nombre de unidad</a:t>
            </a:r>
          </a:p>
        </p:txBody>
      </p:sp>
    </p:spTree>
    <p:extLst>
      <p:ext uri="{BB962C8B-B14F-4D97-AF65-F5344CB8AC3E}">
        <p14:creationId xmlns:p14="http://schemas.microsoft.com/office/powerpoint/2010/main" val="310416394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Fondo_Imagen_Titular_Blanco">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2195D40-7462-8542-A18D-550DE9C8BAD4}"/>
              </a:ext>
            </a:extLst>
          </p:cNvPr>
          <p:cNvSpPr>
            <a:spLocks noGrp="1"/>
          </p:cNvSpPr>
          <p:nvPr>
            <p:ph type="title"/>
          </p:nvPr>
        </p:nvSpPr>
        <p:spPr>
          <a:xfrm>
            <a:off x="383568" y="2574617"/>
            <a:ext cx="9492761" cy="1325563"/>
          </a:xfrm>
          <a:noFill/>
        </p:spPr>
        <p:txBody>
          <a:bodyPr/>
          <a:lstStyle>
            <a:lvl1pPr>
              <a:defRPr>
                <a:solidFill>
                  <a:schemeClr val="bg2"/>
                </a:solidFill>
              </a:defRPr>
            </a:lvl1pPr>
          </a:lstStyle>
          <a:p>
            <a:r>
              <a:rPr lang="es-ES" dirty="0"/>
              <a:t>Haga clic para modificar el estilo de título del patrón</a:t>
            </a:r>
          </a:p>
        </p:txBody>
      </p:sp>
      <p:sp>
        <p:nvSpPr>
          <p:cNvPr id="8" name="Marcador de texto 7">
            <a:extLst>
              <a:ext uri="{FF2B5EF4-FFF2-40B4-BE49-F238E27FC236}">
                <a16:creationId xmlns:a16="http://schemas.microsoft.com/office/drawing/2014/main" id="{C2B20351-182C-9541-9E5C-E0CD5149430F}"/>
              </a:ext>
            </a:extLst>
          </p:cNvPr>
          <p:cNvSpPr>
            <a:spLocks noGrp="1"/>
          </p:cNvSpPr>
          <p:nvPr>
            <p:ph type="body" sz="quarter" idx="10"/>
          </p:nvPr>
        </p:nvSpPr>
        <p:spPr>
          <a:xfrm>
            <a:off x="401836" y="4197813"/>
            <a:ext cx="9474494" cy="1087437"/>
          </a:xfrm>
        </p:spPr>
        <p:txBody>
          <a:bodyPr/>
          <a:lstStyle>
            <a:lvl1pPr>
              <a:defRPr>
                <a:solidFill>
                  <a:schemeClr val="bg2"/>
                </a:solidFill>
              </a:defRPr>
            </a:lvl1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10324EC9-24C7-174D-B246-CAB9B044A8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411" y="416193"/>
            <a:ext cx="1995194" cy="568123"/>
          </a:xfrm>
          <a:prstGeom prst="rect">
            <a:avLst/>
          </a:prstGeom>
        </p:spPr>
      </p:pic>
      <p:sp>
        <p:nvSpPr>
          <p:cNvPr id="9" name="Marcador de texto 7">
            <a:extLst>
              <a:ext uri="{FF2B5EF4-FFF2-40B4-BE49-F238E27FC236}">
                <a16:creationId xmlns:a16="http://schemas.microsoft.com/office/drawing/2014/main" id="{027CE356-83F6-BE40-AA6F-666A8EACE030}"/>
              </a:ext>
            </a:extLst>
          </p:cNvPr>
          <p:cNvSpPr>
            <a:spLocks noGrp="1"/>
          </p:cNvSpPr>
          <p:nvPr>
            <p:ph type="body" sz="quarter" idx="12" hasCustomPrompt="1"/>
          </p:nvPr>
        </p:nvSpPr>
        <p:spPr>
          <a:xfrm>
            <a:off x="402700" y="5949950"/>
            <a:ext cx="9492760" cy="361460"/>
          </a:xfrm>
        </p:spPr>
        <p:txBody>
          <a:bodyPr anchor="b">
            <a:normAutofit/>
          </a:bodyPr>
          <a:lstStyle>
            <a:lvl1pPr>
              <a:defRPr sz="1400">
                <a:solidFill>
                  <a:schemeClr val="bg2"/>
                </a:solidFill>
              </a:defRPr>
            </a:lvl1pPr>
          </a:lstStyle>
          <a:p>
            <a:pPr lvl="0"/>
            <a:r>
              <a:rPr lang="es-ES" dirty="0" err="1"/>
              <a:t>dd</a:t>
            </a:r>
            <a:r>
              <a:rPr lang="es-ES" dirty="0"/>
              <a:t>/mm/</a:t>
            </a:r>
            <a:r>
              <a:rPr lang="es-ES" dirty="0" err="1"/>
              <a:t>aa</a:t>
            </a:r>
            <a:r>
              <a:rPr lang="es-ES" dirty="0"/>
              <a:t> – Nombre de unidad</a:t>
            </a:r>
          </a:p>
        </p:txBody>
      </p:sp>
    </p:spTree>
    <p:extLst>
      <p:ext uri="{BB962C8B-B14F-4D97-AF65-F5344CB8AC3E}">
        <p14:creationId xmlns:p14="http://schemas.microsoft.com/office/powerpoint/2010/main" val="12358007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Fondo_Imagen_Titular_Blanco">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2195D40-7462-8542-A18D-550DE9C8BAD4}"/>
              </a:ext>
            </a:extLst>
          </p:cNvPr>
          <p:cNvSpPr>
            <a:spLocks noGrp="1"/>
          </p:cNvSpPr>
          <p:nvPr>
            <p:ph type="title"/>
          </p:nvPr>
        </p:nvSpPr>
        <p:spPr>
          <a:xfrm>
            <a:off x="376073" y="2574617"/>
            <a:ext cx="9492761" cy="1325563"/>
          </a:xfrm>
          <a:noFill/>
        </p:spPr>
        <p:txBody>
          <a:bodyPr/>
          <a:lstStyle>
            <a:lvl1pPr>
              <a:defRPr>
                <a:solidFill>
                  <a:schemeClr val="bg2"/>
                </a:solidFill>
              </a:defRPr>
            </a:lvl1pPr>
          </a:lstStyle>
          <a:p>
            <a:r>
              <a:rPr lang="es-ES" dirty="0"/>
              <a:t>Haga clic para modificar el estilo de título del patrón</a:t>
            </a:r>
          </a:p>
        </p:txBody>
      </p:sp>
      <p:sp>
        <p:nvSpPr>
          <p:cNvPr id="8" name="Marcador de texto 7">
            <a:extLst>
              <a:ext uri="{FF2B5EF4-FFF2-40B4-BE49-F238E27FC236}">
                <a16:creationId xmlns:a16="http://schemas.microsoft.com/office/drawing/2014/main" id="{C2B20351-182C-9541-9E5C-E0CD5149430F}"/>
              </a:ext>
            </a:extLst>
          </p:cNvPr>
          <p:cNvSpPr>
            <a:spLocks noGrp="1"/>
          </p:cNvSpPr>
          <p:nvPr>
            <p:ph type="body" sz="quarter" idx="10"/>
          </p:nvPr>
        </p:nvSpPr>
        <p:spPr>
          <a:xfrm>
            <a:off x="394341" y="4197813"/>
            <a:ext cx="9474494" cy="1087437"/>
          </a:xfrm>
        </p:spPr>
        <p:txBody>
          <a:bodyPr/>
          <a:lstStyle>
            <a:lvl1pPr>
              <a:defRPr>
                <a:solidFill>
                  <a:schemeClr val="bg2"/>
                </a:solidFill>
              </a:defRPr>
            </a:lvl1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0B9CADD5-CC6B-014B-AB4E-565F39691A1E}"/>
              </a:ext>
            </a:extLst>
          </p:cNvPr>
          <p:cNvSpPr>
            <a:spLocks noGrp="1"/>
          </p:cNvSpPr>
          <p:nvPr>
            <p:ph type="body" sz="quarter" idx="12" hasCustomPrompt="1"/>
          </p:nvPr>
        </p:nvSpPr>
        <p:spPr>
          <a:xfrm>
            <a:off x="402700" y="5949950"/>
            <a:ext cx="9492760" cy="361460"/>
          </a:xfrm>
        </p:spPr>
        <p:txBody>
          <a:bodyPr anchor="b">
            <a:normAutofit/>
          </a:bodyPr>
          <a:lstStyle>
            <a:lvl1pPr>
              <a:defRPr sz="1400">
                <a:solidFill>
                  <a:schemeClr val="bg2"/>
                </a:solidFill>
              </a:defRPr>
            </a:lvl1pPr>
          </a:lstStyle>
          <a:p>
            <a:pPr lvl="0"/>
            <a:r>
              <a:rPr lang="es-ES" dirty="0" err="1"/>
              <a:t>dd</a:t>
            </a:r>
            <a:r>
              <a:rPr lang="es-ES" dirty="0"/>
              <a:t>/mm/</a:t>
            </a:r>
            <a:r>
              <a:rPr lang="es-ES" dirty="0" err="1"/>
              <a:t>aa</a:t>
            </a:r>
            <a:r>
              <a:rPr lang="es-ES" dirty="0"/>
              <a:t> – Nombre de unidad</a:t>
            </a:r>
          </a:p>
        </p:txBody>
      </p:sp>
    </p:spTree>
    <p:extLst>
      <p:ext uri="{BB962C8B-B14F-4D97-AF65-F5344CB8AC3E}">
        <p14:creationId xmlns:p14="http://schemas.microsoft.com/office/powerpoint/2010/main" val="211512956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BFFEAE7-D547-46B5-99D8-56A782049F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0096" y="1429868"/>
            <a:ext cx="3691808" cy="1045913"/>
          </a:xfrm>
          <a:prstGeom prst="rect">
            <a:avLst/>
          </a:prstGeom>
        </p:spPr>
      </p:pic>
    </p:spTree>
    <p:extLst>
      <p:ext uri="{BB962C8B-B14F-4D97-AF65-F5344CB8AC3E}">
        <p14:creationId xmlns:p14="http://schemas.microsoft.com/office/powerpoint/2010/main" val="2908374531"/>
      </p:ext>
    </p:extLst>
  </p:cSld>
  <p:clrMapOvr>
    <a:masterClrMapping/>
  </p:clrMapOvr>
  <p:extLst>
    <p:ext uri="{DCECCB84-F9BA-43D5-87BE-67443E8EF086}">
      <p15:sldGuideLst xmlns:p15="http://schemas.microsoft.com/office/powerpoint/2012/main">
        <p15:guide id="1" orient="horz" pos="3072">
          <p15:clr>
            <a:srgbClr val="FBAE40"/>
          </p15:clr>
        </p15:guide>
        <p15:guide id="2" pos="3840" userDrawn="1">
          <p15:clr>
            <a:srgbClr val="FBAE40"/>
          </p15:clr>
        </p15:guide>
        <p15:guide id="3" orient="horz" pos="5771">
          <p15:clr>
            <a:srgbClr val="FBAE40"/>
          </p15:clr>
        </p15:guide>
        <p15:guide id="4" orient="horz" pos="781">
          <p15:clr>
            <a:srgbClr val="FBAE40"/>
          </p15:clr>
        </p15:guide>
        <p15:guide id="5" pos="354">
          <p15:clr>
            <a:srgbClr val="FBAE40"/>
          </p15:clr>
        </p15:guide>
        <p15:guide id="6" pos="78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BC4143C8-8D6A-6B1E-6CEE-54529219C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70" t="30670" r="30670" b="30670"/>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803228A9-0DDC-F25C-CF38-CA27EE38C239}"/>
              </a:ext>
            </a:extLst>
          </p:cNvPr>
          <p:cNvSpPr/>
          <p:nvPr userDrawn="1"/>
        </p:nvSpPr>
        <p:spPr>
          <a:xfrm>
            <a:off x="0" y="2682240"/>
            <a:ext cx="12192000" cy="4175760"/>
          </a:xfrm>
          <a:prstGeom prst="rect">
            <a:avLst/>
          </a:prstGeom>
          <a:gradFill>
            <a:gsLst>
              <a:gs pos="0">
                <a:schemeClr val="bg2">
                  <a:alpha val="96000"/>
                </a:schemeClr>
              </a:gs>
              <a:gs pos="100000">
                <a:schemeClr val="bg2">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Patrón de fondo&#10;&#10;Descripción generada automáticamente">
            <a:extLst>
              <a:ext uri="{FF2B5EF4-FFF2-40B4-BE49-F238E27FC236}">
                <a16:creationId xmlns:a16="http://schemas.microsoft.com/office/drawing/2014/main" id="{9E181BC5-8876-1B5A-5163-EC3A84238D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91" r="51457" b="6250"/>
          <a:stretch/>
        </p:blipFill>
        <p:spPr>
          <a:xfrm rot="5400000">
            <a:off x="-23496237" y="-55755474"/>
            <a:ext cx="59184474" cy="59184474"/>
          </a:xfrm>
          <a:prstGeom prst="ellipse">
            <a:avLst/>
          </a:prstGeom>
        </p:spPr>
      </p:pic>
    </p:spTree>
    <p:extLst>
      <p:ext uri="{BB962C8B-B14F-4D97-AF65-F5344CB8AC3E}">
        <p14:creationId xmlns:p14="http://schemas.microsoft.com/office/powerpoint/2010/main" val="244842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6369FF-5A38-471D-ADE9-8AC261F6198C}"/>
              </a:ext>
            </a:extLst>
          </p:cNvPr>
          <p:cNvSpPr>
            <a:spLocks noGrp="1"/>
          </p:cNvSpPr>
          <p:nvPr>
            <p:ph type="title"/>
          </p:nvPr>
        </p:nvSpPr>
        <p:spPr>
          <a:xfrm>
            <a:off x="358815" y="338360"/>
            <a:ext cx="11564821" cy="535531"/>
          </a:xfrm>
          <a:prstGeom prst="rect">
            <a:avLst/>
          </a:prstGeom>
        </p:spPr>
        <p:txBody>
          <a:bodyPr wrap="square" lIns="0" rIns="0" anchor="ctr" anchorCtr="0">
            <a:spAutoFit/>
          </a:bodyPr>
          <a:lstStyle>
            <a:lvl1pPr>
              <a:defRPr sz="3200" b="0">
                <a:solidFill>
                  <a:schemeClr val="tx1"/>
                </a:solidFill>
                <a:latin typeface="+mj-lt"/>
                <a:cs typeface="Arial" panose="020B0604020202020204" pitchFamily="34" charset="0"/>
              </a:defRPr>
            </a:lvl1pPr>
          </a:lstStyle>
          <a:p>
            <a:r>
              <a:rPr lang="es-ES" dirty="0"/>
              <a:t>Haga clic para modificar el estilo de título del patrón</a:t>
            </a:r>
            <a:endParaRPr lang="es-ES_tradnl" dirty="0"/>
          </a:p>
        </p:txBody>
      </p:sp>
      <p:grpSp>
        <p:nvGrpSpPr>
          <p:cNvPr id="11" name="Grupo 10">
            <a:extLst>
              <a:ext uri="{FF2B5EF4-FFF2-40B4-BE49-F238E27FC236}">
                <a16:creationId xmlns:a16="http://schemas.microsoft.com/office/drawing/2014/main" id="{5874CDA7-4DB3-4BFD-B849-ECA2B75FC5A4}"/>
              </a:ext>
            </a:extLst>
          </p:cNvPr>
          <p:cNvGrpSpPr/>
          <p:nvPr userDrawn="1"/>
        </p:nvGrpSpPr>
        <p:grpSpPr>
          <a:xfrm>
            <a:off x="358815" y="166862"/>
            <a:ext cx="737141" cy="171498"/>
            <a:chOff x="5150734" y="2060294"/>
            <a:chExt cx="945266" cy="219919"/>
          </a:xfrm>
          <a:solidFill>
            <a:schemeClr val="tx2"/>
          </a:solidFill>
        </p:grpSpPr>
        <p:sp>
          <p:nvSpPr>
            <p:cNvPr id="8" name="Elipse 7">
              <a:extLst>
                <a:ext uri="{FF2B5EF4-FFF2-40B4-BE49-F238E27FC236}">
                  <a16:creationId xmlns:a16="http://schemas.microsoft.com/office/drawing/2014/main" id="{29689067-03BC-49EF-B714-1B4345D4C220}"/>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9" name="Elipse 8">
              <a:extLst>
                <a:ext uri="{FF2B5EF4-FFF2-40B4-BE49-F238E27FC236}">
                  <a16:creationId xmlns:a16="http://schemas.microsoft.com/office/drawing/2014/main" id="{A1E54B24-609A-4E6A-B772-9DC77B71C94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sp>
          <p:nvSpPr>
            <p:cNvPr id="10" name="Elipse 9">
              <a:extLst>
                <a:ext uri="{FF2B5EF4-FFF2-40B4-BE49-F238E27FC236}">
                  <a16:creationId xmlns:a16="http://schemas.microsoft.com/office/drawing/2014/main" id="{FBDC8A22-B08E-4A2C-957B-54C59267FBB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solidFill>
              </a:endParaRPr>
            </a:p>
          </p:txBody>
        </p:sp>
      </p:grpSp>
      <p:cxnSp>
        <p:nvCxnSpPr>
          <p:cNvPr id="13" name="Conector recto 12">
            <a:extLst>
              <a:ext uri="{FF2B5EF4-FFF2-40B4-BE49-F238E27FC236}">
                <a16:creationId xmlns:a16="http://schemas.microsoft.com/office/drawing/2014/main" id="{A0AAA211-B6A4-4D07-B047-6EF3EC2B00DC}"/>
              </a:ext>
            </a:extLst>
          </p:cNvPr>
          <p:cNvCxnSpPr/>
          <p:nvPr userDrawn="1"/>
        </p:nvCxnSpPr>
        <p:spPr>
          <a:xfrm flipV="1">
            <a:off x="10628095" y="6416285"/>
            <a:ext cx="0" cy="3306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áfico 13">
            <a:extLst>
              <a:ext uri="{FF2B5EF4-FFF2-40B4-BE49-F238E27FC236}">
                <a16:creationId xmlns:a16="http://schemas.microsoft.com/office/drawing/2014/main" id="{7B912203-E208-4A3A-940A-8F816893702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93205" y="6407310"/>
            <a:ext cx="1230431" cy="348589"/>
          </a:xfrm>
          <a:prstGeom prst="rect">
            <a:avLst/>
          </a:prstGeom>
        </p:spPr>
      </p:pic>
    </p:spTree>
    <p:extLst>
      <p:ext uri="{BB962C8B-B14F-4D97-AF65-F5344CB8AC3E}">
        <p14:creationId xmlns:p14="http://schemas.microsoft.com/office/powerpoint/2010/main" val="1658646368"/>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833899"/>
      </p:ext>
    </p:extLst>
  </p:cSld>
  <p:clrMapOvr>
    <a:masterClrMapping/>
  </p:clrMapOvr>
  <p:extLst>
    <p:ext uri="{DCECCB84-F9BA-43D5-87BE-67443E8EF086}">
      <p15:sldGuideLst xmlns:p15="http://schemas.microsoft.com/office/powerpoint/2012/main">
        <p15:guide id="1" pos="3840">
          <p15:clr>
            <a:srgbClr val="FBAE40"/>
          </p15:clr>
        </p15:guide>
        <p15:guide id="2" pos="211">
          <p15:clr>
            <a:srgbClr val="FBAE40"/>
          </p15:clr>
        </p15:guide>
        <p15:guide id="3" pos="751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871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oleObject" Target="../embeddings/oleObject10.bin"/><Relationship Id="rId5" Type="http://schemas.openxmlformats.org/officeDocument/2006/relationships/tags" Target="../tags/tag1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3.xml"/><Relationship Id="rId7" Type="http://schemas.openxmlformats.org/officeDocument/2006/relationships/oleObject" Target="../embeddings/oleObject11.bin"/><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ags" Target="../tags/tag11.xml"/><Relationship Id="rId5" Type="http://schemas.openxmlformats.org/officeDocument/2006/relationships/theme" Target="../theme/theme11.xml"/><Relationship Id="rId4"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emf"/><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oleObject" Target="../embeddings/oleObject12.bin"/><Relationship Id="rId5" Type="http://schemas.openxmlformats.org/officeDocument/2006/relationships/tags" Target="../tags/tag1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oleObject" Target="../embeddings/oleObject13.bin"/><Relationship Id="rId5" Type="http://schemas.openxmlformats.org/officeDocument/2006/relationships/tags" Target="../tags/tag1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14.xml"/><Relationship Id="rId4"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2.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tags" Target="../tags/tag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oleObject" Target="../embeddings/oleObject4.bin"/><Relationship Id="rId5" Type="http://schemas.openxmlformats.org/officeDocument/2006/relationships/tags" Target="../tags/tag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oleObject" Target="../embeddings/oleObject5.bin"/><Relationship Id="rId5" Type="http://schemas.openxmlformats.org/officeDocument/2006/relationships/tags" Target="../tags/tag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oleObject" Target="../embeddings/oleObject6.bin"/><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ags" Target="../tags/tag6.xml"/><Relationship Id="rId5" Type="http://schemas.openxmlformats.org/officeDocument/2006/relationships/theme" Target="../theme/theme7.xml"/><Relationship Id="rId4"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oleObject" Target="../embeddings/oleObject8.bin"/><Relationship Id="rId5" Type="http://schemas.openxmlformats.org/officeDocument/2006/relationships/tags" Target="../tags/tag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oleObject" Target="../embeddings/oleObject9.bin"/><Relationship Id="rId5" Type="http://schemas.openxmlformats.org/officeDocument/2006/relationships/tags" Target="../tags/tag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6"/>
            </p:custDataLst>
            <p:extLst>
              <p:ext uri="{D42A27DB-BD31-4B8C-83A1-F6EECF244321}">
                <p14:modId xmlns:p14="http://schemas.microsoft.com/office/powerpoint/2010/main" val="1461586209"/>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8"/>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2997460361"/>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93" r:id="rId3"/>
    <p:sldLayoutId id="2147483764" r:id="rId4"/>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1385018441"/>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301204649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6"/>
            </p:custDataLst>
            <p:extLst>
              <p:ext uri="{D42A27DB-BD31-4B8C-83A1-F6EECF244321}">
                <p14:modId xmlns:p14="http://schemas.microsoft.com/office/powerpoint/2010/main" val="305567037"/>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Diapositiva de think-cell" r:id="rId7" imgW="395" imgH="396" progId="TCLayout.ActiveDocument.1">
                  <p:embed/>
                </p:oleObj>
              </mc:Choice>
              <mc:Fallback>
                <p:oleObj name="Diapositiva de think-cell" r:id="rId7"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8"/>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402786098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3456224885"/>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Diapositiva de think-cell" r:id="rId6" imgW="395" imgH="396" progId="TCLayout.ActiveDocument.1">
                  <p:embed/>
                </p:oleObj>
              </mc:Choice>
              <mc:Fallback>
                <p:oleObj name="Diapositiva de think-cell"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409982694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1461586209"/>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13723203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71A4A-96CD-EE4C-B92F-17A6671C7D63}"/>
              </a:ext>
            </a:extLst>
          </p:cNvPr>
          <p:cNvSpPr>
            <a:spLocks noGrp="1"/>
          </p:cNvSpPr>
          <p:nvPr>
            <p:ph type="title"/>
          </p:nvPr>
        </p:nvSpPr>
        <p:spPr>
          <a:xfrm>
            <a:off x="384433" y="1541722"/>
            <a:ext cx="10515600" cy="1325563"/>
          </a:xfrm>
          <a:prstGeom prst="rect">
            <a:avLst/>
          </a:prstGeom>
        </p:spPr>
        <p:txBody>
          <a:bodyPr vert="horz" lIns="91440" tIns="45720" rIns="91440" bIns="45720" rtlCol="0" anchor="t">
            <a:noAutofit/>
          </a:bodyPr>
          <a:lstStyle/>
          <a:p>
            <a:r>
              <a:rPr lang="es-ES" dirty="0"/>
              <a:t>Haga clic para modificar el estilo de título del </a:t>
            </a:r>
            <a:r>
              <a:rPr lang="es-ES" dirty="0" err="1"/>
              <a:t>patrónz</a:t>
            </a:r>
            <a:endParaRPr lang="es-ES" dirty="0"/>
          </a:p>
        </p:txBody>
      </p:sp>
      <p:sp>
        <p:nvSpPr>
          <p:cNvPr id="3" name="Marcador de texto 2">
            <a:extLst>
              <a:ext uri="{FF2B5EF4-FFF2-40B4-BE49-F238E27FC236}">
                <a16:creationId xmlns:a16="http://schemas.microsoft.com/office/drawing/2014/main" id="{22491EEF-A675-614A-9540-A1E4F13DE6D0}"/>
              </a:ext>
            </a:extLst>
          </p:cNvPr>
          <p:cNvSpPr>
            <a:spLocks noGrp="1"/>
          </p:cNvSpPr>
          <p:nvPr>
            <p:ph type="body" idx="1"/>
          </p:nvPr>
        </p:nvSpPr>
        <p:spPr>
          <a:xfrm>
            <a:off x="408050" y="3389715"/>
            <a:ext cx="10515600" cy="4351338"/>
          </a:xfrm>
          <a:prstGeom prst="rect">
            <a:avLst/>
          </a:prstGeom>
        </p:spPr>
        <p:txBody>
          <a:bodyPr vert="horz" lIns="91440" tIns="45720" rIns="91440" bIns="45720" rtlCol="0" anchor="t">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CuadroTexto 4">
            <a:extLst>
              <a:ext uri="{FF2B5EF4-FFF2-40B4-BE49-F238E27FC236}">
                <a16:creationId xmlns:a16="http://schemas.microsoft.com/office/drawing/2014/main" id="{0AF0D4F2-0440-4CDE-9C83-BEE306243155}"/>
              </a:ext>
            </a:extLst>
          </p:cNvPr>
          <p:cNvSpPr txBox="1"/>
          <p:nvPr userDrawn="1">
            <p:extLst>
              <p:ext uri="{1162E1C5-73C7-4A58-AE30-91384D911F3F}">
                <p184:classification xmlns:p184="http://schemas.microsoft.com/office/powerpoint/2018/4/main" val="ftr"/>
              </p:ext>
            </p:extLst>
          </p:nvPr>
        </p:nvSpPr>
        <p:spPr>
          <a:xfrm>
            <a:off x="0" y="6644640"/>
            <a:ext cx="3049588" cy="213360"/>
          </a:xfrm>
          <a:prstGeom prst="rect">
            <a:avLst/>
          </a:prstGeom>
        </p:spPr>
        <p:txBody>
          <a:bodyPr horzOverflow="overflow" lIns="0" tIns="0" rIns="0" bIns="0">
            <a:spAutoFit/>
          </a:bodyPr>
          <a:lstStyle/>
          <a:p>
            <a:pPr algn="l"/>
            <a:r>
              <a:rPr lang="es-CO" sz="700">
                <a:solidFill>
                  <a:srgbClr val="000000"/>
                </a:solidFill>
                <a:latin typeface="Arial" panose="020B0604020202020204" pitchFamily="34" charset="0"/>
                <a:cs typeface="Arial" panose="020B0604020202020204" pitchFamily="34" charset="0"/>
              </a:rPr>
              <a:t>***Este documento está clasificado como USO INTERNO por TELEFÓNICA.
***This document is classified as INTERNAL USE by TELEFÓNICA.</a:t>
            </a:r>
          </a:p>
        </p:txBody>
      </p:sp>
      <p:sp>
        <p:nvSpPr>
          <p:cNvPr id="4" name="MSIPCMContentMarking" descr="{&quot;HashCode&quot;:-2072752876,&quot;Placement&quot;:&quot;Footer&quot;,&quot;Top&quot;:515.826355,&quot;Left&quot;:0.0,&quot;SlideWidth&quot;:960,&quot;SlideHeight&quot;:540}">
            <a:extLst>
              <a:ext uri="{FF2B5EF4-FFF2-40B4-BE49-F238E27FC236}">
                <a16:creationId xmlns:a16="http://schemas.microsoft.com/office/drawing/2014/main" id="{CCB67EA5-8733-4226-92D9-326092E35ACF}"/>
              </a:ext>
            </a:extLst>
          </p:cNvPr>
          <p:cNvSpPr txBox="1"/>
          <p:nvPr userDrawn="1"/>
        </p:nvSpPr>
        <p:spPr>
          <a:xfrm>
            <a:off x="0" y="6550995"/>
            <a:ext cx="3088690" cy="307005"/>
          </a:xfrm>
          <a:prstGeom prst="rect">
            <a:avLst/>
          </a:prstGeom>
          <a:noFill/>
        </p:spPr>
        <p:txBody>
          <a:bodyPr vert="horz" wrap="square" lIns="0" tIns="0" rIns="0" bIns="0" rtlCol="0" anchor="ctr" anchorCtr="1">
            <a:spAutoFit/>
          </a:bodyPr>
          <a:lstStyle/>
          <a:p>
            <a:pPr algn="l">
              <a:spcBef>
                <a:spcPts val="0"/>
              </a:spcBef>
              <a:spcAft>
                <a:spcPts val="0"/>
              </a:spcAft>
            </a:pPr>
            <a:r>
              <a:rPr lang="es-CO" sz="700">
                <a:solidFill>
                  <a:srgbClr val="000000"/>
                </a:solidFill>
                <a:latin typeface="Arial" panose="020B0604020202020204" pitchFamily="34" charset="0"/>
              </a:rPr>
              <a:t>***Este documento está clasificado como PUBLICO por TELEFÓNICA.
***This document is classified as PUBLIC by TELEFÓNICA.</a:t>
            </a:r>
          </a:p>
        </p:txBody>
      </p:sp>
    </p:spTree>
    <p:extLst>
      <p:ext uri="{BB962C8B-B14F-4D97-AF65-F5344CB8AC3E}">
        <p14:creationId xmlns:p14="http://schemas.microsoft.com/office/powerpoint/2010/main" val="10133722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hf hdr="0" ftr="0" dt="0"/>
  <p:txStyles>
    <p:titleStyle>
      <a:lvl1pPr algn="l" defTabSz="914400" rtl="0" eaLnBrk="1" latinLnBrk="0" hangingPunct="1">
        <a:lnSpc>
          <a:spcPct val="90000"/>
        </a:lnSpc>
        <a:spcBef>
          <a:spcPct val="0"/>
        </a:spcBef>
        <a:buNone/>
        <a:defRPr sz="5400" b="1" i="0" kern="120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5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guide id="8" pos="3613">
          <p15:clr>
            <a:srgbClr val="F26B43"/>
          </p15:clr>
        </p15:guide>
        <p15:guide id="9" pos="3386">
          <p15:clr>
            <a:srgbClr val="F26B43"/>
          </p15:clr>
        </p15:guide>
        <p15:guide id="10" pos="3160">
          <p15:clr>
            <a:srgbClr val="F26B43"/>
          </p15:clr>
        </p15:guide>
        <p15:guide id="11" pos="2933">
          <p15:clr>
            <a:srgbClr val="F26B43"/>
          </p15:clr>
        </p15:guide>
        <p15:guide id="12" pos="2706">
          <p15:clr>
            <a:srgbClr val="F26B43"/>
          </p15:clr>
        </p15:guide>
        <p15:guide id="13" pos="2479">
          <p15:clr>
            <a:srgbClr val="F26B43"/>
          </p15:clr>
        </p15:guide>
        <p15:guide id="14" pos="2252">
          <p15:clr>
            <a:srgbClr val="F26B43"/>
          </p15:clr>
        </p15:guide>
        <p15:guide id="15" pos="2026">
          <p15:clr>
            <a:srgbClr val="F26B43"/>
          </p15:clr>
        </p15:guide>
        <p15:guide id="16" pos="1572">
          <p15:clr>
            <a:srgbClr val="F26B43"/>
          </p15:clr>
        </p15:guide>
        <p15:guide id="17" pos="1345">
          <p15:clr>
            <a:srgbClr val="F26B43"/>
          </p15:clr>
        </p15:guide>
        <p15:guide id="18" pos="1799">
          <p15:clr>
            <a:srgbClr val="F26B43"/>
          </p15:clr>
        </p15:guide>
        <p15:guide id="19" pos="1118">
          <p15:clr>
            <a:srgbClr val="F26B43"/>
          </p15:clr>
        </p15:guide>
        <p15:guide id="20" pos="892">
          <p15:clr>
            <a:srgbClr val="F26B43"/>
          </p15:clr>
        </p15:guide>
        <p15:guide id="21" pos="665">
          <p15:clr>
            <a:srgbClr val="F26B43"/>
          </p15:clr>
        </p15:guide>
        <p15:guide id="22" pos="438">
          <p15:clr>
            <a:srgbClr val="F26B43"/>
          </p15:clr>
        </p15:guide>
        <p15:guide id="23" pos="211">
          <p15:clr>
            <a:srgbClr val="F26B43"/>
          </p15:clr>
        </p15:guide>
        <p15:guide id="24" pos="4067">
          <p15:clr>
            <a:srgbClr val="F26B43"/>
          </p15:clr>
        </p15:guide>
        <p15:guide id="25" pos="4294">
          <p15:clr>
            <a:srgbClr val="F26B43"/>
          </p15:clr>
        </p15:guide>
        <p15:guide id="26" pos="4520">
          <p15:clr>
            <a:srgbClr val="F26B43"/>
          </p15:clr>
        </p15:guide>
        <p15:guide id="27" pos="4747">
          <p15:clr>
            <a:srgbClr val="F26B43"/>
          </p15:clr>
        </p15:guide>
        <p15:guide id="28" pos="4974">
          <p15:clr>
            <a:srgbClr val="F26B43"/>
          </p15:clr>
        </p15:guide>
        <p15:guide id="29" pos="5201">
          <p15:clr>
            <a:srgbClr val="F26B43"/>
          </p15:clr>
        </p15:guide>
        <p15:guide id="30" pos="5428">
          <p15:clr>
            <a:srgbClr val="F26B43"/>
          </p15:clr>
        </p15:guide>
        <p15:guide id="31" pos="5654">
          <p15:clr>
            <a:srgbClr val="F26B43"/>
          </p15:clr>
        </p15:guide>
        <p15:guide id="32" pos="5881">
          <p15:clr>
            <a:srgbClr val="F26B43"/>
          </p15:clr>
        </p15:guide>
        <p15:guide id="33" pos="6108">
          <p15:clr>
            <a:srgbClr val="F26B43"/>
          </p15:clr>
        </p15:guide>
        <p15:guide id="34" pos="6335">
          <p15:clr>
            <a:srgbClr val="F26B43"/>
          </p15:clr>
        </p15:guide>
        <p15:guide id="35" pos="6562">
          <p15:clr>
            <a:srgbClr val="F26B43"/>
          </p15:clr>
        </p15:guide>
        <p15:guide id="36" pos="6788">
          <p15:clr>
            <a:srgbClr val="F26B43"/>
          </p15:clr>
        </p15:guide>
        <p15:guide id="37" pos="7015">
          <p15:clr>
            <a:srgbClr val="F26B43"/>
          </p15:clr>
        </p15:guide>
        <p15:guide id="38" pos="7242">
          <p15:clr>
            <a:srgbClr val="F26B43"/>
          </p15:clr>
        </p15:guide>
        <p15:guide id="39" pos="7469">
          <p15:clr>
            <a:srgbClr val="F26B43"/>
          </p15:clr>
        </p15:guide>
        <p15:guide id="40" orient="horz" pos="1933">
          <p15:clr>
            <a:srgbClr val="F26B43"/>
          </p15:clr>
        </p15:guide>
        <p15:guide id="41" orient="horz" pos="1706">
          <p15:clr>
            <a:srgbClr val="F26B43"/>
          </p15:clr>
        </p15:guide>
        <p15:guide id="42" orient="horz" pos="1480">
          <p15:clr>
            <a:srgbClr val="F26B43"/>
          </p15:clr>
        </p15:guide>
        <p15:guide id="43" orient="horz" pos="1253">
          <p15:clr>
            <a:srgbClr val="F26B43"/>
          </p15:clr>
        </p15:guide>
        <p15:guide id="44" orient="horz" pos="1026">
          <p15:clr>
            <a:srgbClr val="F26B43"/>
          </p15:clr>
        </p15:guide>
        <p15:guide id="45" orient="horz" pos="799">
          <p15:clr>
            <a:srgbClr val="F26B43"/>
          </p15:clr>
        </p15:guide>
        <p15:guide id="46" orient="horz" pos="572">
          <p15:clr>
            <a:srgbClr val="F26B43"/>
          </p15:clr>
        </p15:guide>
        <p15:guide id="47" orient="horz" pos="346">
          <p15:clr>
            <a:srgbClr val="F26B43"/>
          </p15:clr>
        </p15:guide>
        <p15:guide id="48" orient="horz" pos="119">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25">
          <p15:clr>
            <a:srgbClr val="F26B43"/>
          </p15:clr>
        </p15:guide>
        <p15:guide id="59" pos="7355">
          <p15:clr>
            <a:srgbClr val="F26B43"/>
          </p15:clr>
        </p15:guide>
        <p15:guide id="60" orient="horz" pos="4110">
          <p15:clr>
            <a:srgbClr val="F26B43"/>
          </p15:clr>
        </p15:guide>
        <p15:guide id="61" orient="horz" pos="2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B8C79C-BF2E-419E-A31D-2FA0DCB1160E}"/>
              </a:ext>
            </a:extLst>
          </p:cNvPr>
          <p:cNvGraphicFramePr>
            <a:graphicFrameLocks noChangeAspect="1"/>
          </p:cNvGraphicFramePr>
          <p:nvPr userDrawn="1">
            <p:custDataLst>
              <p:tags r:id="rId3"/>
            </p:custDataLst>
            <p:extLst>
              <p:ext uri="{D42A27DB-BD31-4B8C-83A1-F6EECF244321}">
                <p14:modId xmlns:p14="http://schemas.microsoft.com/office/powerpoint/2010/main" val="651588559"/>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7CB8C79C-BF2E-419E-A31D-2FA0DCB1160E}"/>
                          </a:ext>
                        </a:extLst>
                      </p:cNvPr>
                      <p:cNvPicPr/>
                      <p:nvPr/>
                    </p:nvPicPr>
                    <p:blipFill>
                      <a:blip r:embed="rId5"/>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3207730164"/>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1385018441"/>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21400832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574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1461586209"/>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673152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305567037"/>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Diapositiva de think-cell" r:id="rId6" imgW="395" imgH="396" progId="TCLayout.ActiveDocument.1">
                  <p:embed/>
                </p:oleObj>
              </mc:Choice>
              <mc:Fallback>
                <p:oleObj name="Diapositiva de think-cell"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368381431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6"/>
            </p:custDataLst>
            <p:extLst>
              <p:ext uri="{D42A27DB-BD31-4B8C-83A1-F6EECF244321}">
                <p14:modId xmlns:p14="http://schemas.microsoft.com/office/powerpoint/2010/main" val="1461586209"/>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8"/>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312848984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3456224885"/>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Diapositiva de think-cell" r:id="rId6" imgW="395" imgH="396" progId="TCLayout.ActiveDocument.1">
                  <p:embed/>
                </p:oleObj>
              </mc:Choice>
              <mc:Fallback>
                <p:oleObj name="Diapositiva de think-cell"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183739147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0704AB-2052-45C5-BCAE-091B641072C9}"/>
              </a:ext>
            </a:extLst>
          </p:cNvPr>
          <p:cNvGraphicFramePr>
            <a:graphicFrameLocks noChangeAspect="1"/>
          </p:cNvGraphicFramePr>
          <p:nvPr userDrawn="1">
            <p:custDataLst>
              <p:tags r:id="rId5"/>
            </p:custDataLst>
            <p:extLst>
              <p:ext uri="{D42A27DB-BD31-4B8C-83A1-F6EECF244321}">
                <p14:modId xmlns:p14="http://schemas.microsoft.com/office/powerpoint/2010/main" val="1461586209"/>
              </p:ext>
            </p:extLst>
          </p:nvPr>
        </p:nvGraphicFramePr>
        <p:xfrm>
          <a:off x="1489" y="1116"/>
          <a:ext cx="1489" cy="1117"/>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B60704AB-2052-45C5-BCAE-091B641072C9}"/>
                          </a:ext>
                        </a:extLst>
                      </p:cNvPr>
                      <p:cNvPicPr/>
                      <p:nvPr/>
                    </p:nvPicPr>
                    <p:blipFill>
                      <a:blip r:embed="rId7"/>
                      <a:stretch>
                        <a:fillRect/>
                      </a:stretch>
                    </p:blipFill>
                    <p:spPr>
                      <a:xfrm>
                        <a:off x="1489" y="1116"/>
                        <a:ext cx="1489" cy="1117"/>
                      </a:xfrm>
                      <a:prstGeom prst="rect">
                        <a:avLst/>
                      </a:prstGeom>
                    </p:spPr>
                  </p:pic>
                </p:oleObj>
              </mc:Fallback>
            </mc:AlternateContent>
          </a:graphicData>
        </a:graphic>
      </p:graphicFrame>
    </p:spTree>
    <p:extLst>
      <p:ext uri="{BB962C8B-B14F-4D97-AF65-F5344CB8AC3E}">
        <p14:creationId xmlns:p14="http://schemas.microsoft.com/office/powerpoint/2010/main" val="59844742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s-ES_tradnl"/>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44.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chart" Target="../charts/chart24.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slideLayout" Target="../slideLayouts/slideLayout2.xml"/><Relationship Id="rId7" Type="http://schemas.openxmlformats.org/officeDocument/2006/relationships/chart" Target="../charts/chart25.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5.png"/><Relationship Id="rId5" Type="http://schemas.openxmlformats.org/officeDocument/2006/relationships/image" Target="../media/image28.emf"/><Relationship Id="rId10" Type="http://schemas.openxmlformats.org/officeDocument/2006/relationships/chart" Target="../charts/chart28.xml"/><Relationship Id="rId4" Type="http://schemas.openxmlformats.org/officeDocument/2006/relationships/oleObject" Target="../embeddings/oleObject15.bin"/><Relationship Id="rId9" Type="http://schemas.openxmlformats.org/officeDocument/2006/relationships/chart" Target="../charts/chart27.xml"/></Relationships>
</file>

<file path=ppt/slides/_rels/slide12.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slideLayout" Target="../slideLayouts/slideLayout2.xml"/><Relationship Id="rId7" Type="http://schemas.openxmlformats.org/officeDocument/2006/relationships/chart" Target="../charts/chart29.xml"/><Relationship Id="rId12" Type="http://schemas.openxmlformats.org/officeDocument/2006/relationships/chart" Target="../charts/chart3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5.png"/><Relationship Id="rId11" Type="http://schemas.openxmlformats.org/officeDocument/2006/relationships/chart" Target="../charts/chart33.xml"/><Relationship Id="rId5" Type="http://schemas.openxmlformats.org/officeDocument/2006/relationships/image" Target="../media/image28.emf"/><Relationship Id="rId10" Type="http://schemas.openxmlformats.org/officeDocument/2006/relationships/chart" Target="../charts/chart32.xml"/><Relationship Id="rId4" Type="http://schemas.openxmlformats.org/officeDocument/2006/relationships/oleObject" Target="../embeddings/oleObject15.bin"/><Relationship Id="rId9" Type="http://schemas.openxmlformats.org/officeDocument/2006/relationships/chart" Target="../charts/chart31.xml"/></Relationships>
</file>

<file path=ppt/slides/_rels/slide13.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hyperlink" Target="https://twitter.com/telefonica" TargetMode="External"/><Relationship Id="rId7" Type="http://schemas.openxmlformats.org/officeDocument/2006/relationships/hyperlink" Target="https://www.instagram.com/telefonica/" TargetMode="External"/><Relationship Id="rId12" Type="http://schemas.openxmlformats.org/officeDocument/2006/relationships/image" Target="../media/image33.tif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tiff"/><Relationship Id="rId11" Type="http://schemas.openxmlformats.org/officeDocument/2006/relationships/hyperlink" Target="https://www.linkedin.com/company/telef%C3%B3nica" TargetMode="External"/><Relationship Id="rId5" Type="http://schemas.openxmlformats.org/officeDocument/2006/relationships/hyperlink" Target="http://www.youtube.com/telefonica" TargetMode="External"/><Relationship Id="rId10" Type="http://schemas.openxmlformats.org/officeDocument/2006/relationships/image" Target="../media/image32.tiff"/><Relationship Id="rId4" Type="http://schemas.openxmlformats.org/officeDocument/2006/relationships/image" Target="../media/image29.png"/><Relationship Id="rId9" Type="http://schemas.openxmlformats.org/officeDocument/2006/relationships/hyperlink" Target="https://www.facebook.com/telefonica/" TargetMode="Externa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3.emf"/><Relationship Id="rId3" Type="http://schemas.openxmlformats.org/officeDocument/2006/relationships/tags" Target="../tags/tag16.xml"/><Relationship Id="rId7" Type="http://schemas.openxmlformats.org/officeDocument/2006/relationships/slideLayout" Target="../slideLayouts/slideLayout2.xml"/><Relationship Id="rId12" Type="http://schemas.openxmlformats.org/officeDocument/2006/relationships/chart" Target="../charts/chart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microsoft.com/office/2007/relationships/hdphoto" Target="../media/hdphoto1.wdp"/><Relationship Id="rId5" Type="http://schemas.openxmlformats.org/officeDocument/2006/relationships/tags" Target="../tags/tag18.xml"/><Relationship Id="rId10" Type="http://schemas.openxmlformats.org/officeDocument/2006/relationships/image" Target="../media/image22.png"/><Relationship Id="rId4" Type="http://schemas.openxmlformats.org/officeDocument/2006/relationships/tags" Target="../tags/tag17.xml"/><Relationship Id="rId9" Type="http://schemas.openxmlformats.org/officeDocument/2006/relationships/image" Target="../media/image21.png"/><Relationship Id="rId14" Type="http://schemas.openxmlformats.org/officeDocument/2006/relationships/image" Target="../media/image24.emf"/></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chart" Target="../charts/chart5.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openxmlformats.org/officeDocument/2006/relationships/chart" Target="../charts/chart8.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chart" Target="../charts/chart7.xml"/><Relationship Id="rId5" Type="http://schemas.openxmlformats.org/officeDocument/2006/relationships/image" Target="../media/image25.png"/><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7.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chart" Target="../charts/chart16.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9.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slideLayout" Target="../slideLayouts/slideLayout2.xml"/><Relationship Id="rId7" Type="http://schemas.openxmlformats.org/officeDocument/2006/relationships/chart" Target="../charts/chart1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image" Target="../media/image28.emf"/><Relationship Id="rId10" Type="http://schemas.openxmlformats.org/officeDocument/2006/relationships/chart" Target="../charts/chart20.xml"/><Relationship Id="rId4" Type="http://schemas.openxmlformats.org/officeDocument/2006/relationships/oleObject" Target="../embeddings/oleObject14.bin"/><Relationship Id="rId9" Type="http://schemas.openxmlformats.org/officeDocument/2006/relationships/chart" Target="../charts/char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210410 PPT Portadas_Mesa de trabajo-15.jpg" descr="210410 PPT Portadas_Mesa de trabajo-15.jpg">
            <a:extLst>
              <a:ext uri="{FF2B5EF4-FFF2-40B4-BE49-F238E27FC236}">
                <a16:creationId xmlns:a16="http://schemas.microsoft.com/office/drawing/2014/main" id="{B1F37EA3-D7D2-E04A-8CF9-813CE19FE3E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50" y="0"/>
            <a:ext cx="12185650" cy="6858000"/>
          </a:xfrm>
          <a:prstGeom prst="rect">
            <a:avLst/>
          </a:prstGeom>
          <a:ln w="12700">
            <a:miter lim="400000"/>
          </a:ln>
        </p:spPr>
      </p:pic>
      <p:sp>
        <p:nvSpPr>
          <p:cNvPr id="2" name="Título 1">
            <a:extLst>
              <a:ext uri="{FF2B5EF4-FFF2-40B4-BE49-F238E27FC236}">
                <a16:creationId xmlns:a16="http://schemas.microsoft.com/office/drawing/2014/main" id="{16882A6A-9A17-9849-8C40-F5A3CF3F3488}"/>
              </a:ext>
            </a:extLst>
          </p:cNvPr>
          <p:cNvSpPr>
            <a:spLocks noGrp="1"/>
          </p:cNvSpPr>
          <p:nvPr>
            <p:ph type="title"/>
          </p:nvPr>
        </p:nvSpPr>
        <p:spPr>
          <a:xfrm>
            <a:off x="191211" y="2524381"/>
            <a:ext cx="11809577" cy="1901690"/>
          </a:xfrm>
        </p:spPr>
        <p:txBody>
          <a:bodyPr/>
          <a:lstStyle/>
          <a:p>
            <a:pPr algn="ctr"/>
            <a:r>
              <a:rPr lang="es-ES" dirty="0" err="1"/>
              <a:t>Financial</a:t>
            </a:r>
            <a:r>
              <a:rPr lang="es-ES" dirty="0"/>
              <a:t> </a:t>
            </a:r>
            <a:r>
              <a:rPr lang="es-ES" dirty="0" err="1"/>
              <a:t>Results</a:t>
            </a:r>
            <a:r>
              <a:rPr lang="es-ES" dirty="0"/>
              <a:t> 1Q24</a:t>
            </a:r>
            <a:br>
              <a:rPr lang="es-ES" dirty="0"/>
            </a:br>
            <a:br>
              <a:rPr lang="es-ES" sz="1200" dirty="0"/>
            </a:br>
            <a:r>
              <a:rPr lang="es-CL" sz="3200" dirty="0"/>
              <a:t>Telefónica Móviles Chile S.A. and Telefónica Chile S.A.</a:t>
            </a:r>
            <a:br>
              <a:rPr lang="es-CL" sz="3200" dirty="0"/>
            </a:br>
            <a:endParaRPr lang="es-ES" sz="3200" dirty="0"/>
          </a:p>
        </p:txBody>
      </p:sp>
      <p:pic>
        <p:nvPicPr>
          <p:cNvPr id="4" name="Gráfico 3">
            <a:extLst>
              <a:ext uri="{FF2B5EF4-FFF2-40B4-BE49-F238E27FC236}">
                <a16:creationId xmlns:a16="http://schemas.microsoft.com/office/drawing/2014/main" id="{5311ED97-BE47-CA4D-B5A4-F8D0FC718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956" y="416193"/>
            <a:ext cx="1995194" cy="568123"/>
          </a:xfrm>
          <a:prstGeom prst="rect">
            <a:avLst/>
          </a:prstGeom>
        </p:spPr>
      </p:pic>
      <p:sp>
        <p:nvSpPr>
          <p:cNvPr id="7" name="CuadroTexto 6">
            <a:extLst>
              <a:ext uri="{FF2B5EF4-FFF2-40B4-BE49-F238E27FC236}">
                <a16:creationId xmlns:a16="http://schemas.microsoft.com/office/drawing/2014/main" id="{12124C4D-34C8-C183-00A6-C69AEA500610}"/>
              </a:ext>
            </a:extLst>
          </p:cNvPr>
          <p:cNvSpPr txBox="1"/>
          <p:nvPr/>
        </p:nvSpPr>
        <p:spPr>
          <a:xfrm>
            <a:off x="4332094" y="4476307"/>
            <a:ext cx="3504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spc="400" dirty="0">
                <a:solidFill>
                  <a:schemeClr val="bg1"/>
                </a:solidFill>
                <a:latin typeface="Telefonica Sans Medium" panose="02000003020000060003" pitchFamily="2" charset="0"/>
              </a:rPr>
              <a:t>JAN</a:t>
            </a:r>
            <a:r>
              <a:rPr kumimoji="0" lang="es-ES" sz="2400" b="0" i="0" u="none" strike="noStrike" kern="1200" cap="none" spc="400" normalizeH="0" baseline="0" noProof="0" dirty="0">
                <a:ln>
                  <a:noFill/>
                </a:ln>
                <a:solidFill>
                  <a:schemeClr val="bg1"/>
                </a:solidFill>
                <a:effectLst/>
                <a:uLnTx/>
                <a:uFillTx/>
                <a:latin typeface="Telefonica Sans Medium" panose="02000003020000060003" pitchFamily="2" charset="0"/>
                <a:ea typeface="+mn-ea"/>
                <a:cs typeface="+mn-cs"/>
              </a:rPr>
              <a:t> | </a:t>
            </a:r>
            <a:r>
              <a:rPr lang="es-ES" sz="2400" spc="400" dirty="0">
                <a:solidFill>
                  <a:schemeClr val="bg1"/>
                </a:solidFill>
                <a:latin typeface="Telefonica Sans Medium" panose="02000003020000060003" pitchFamily="2" charset="0"/>
              </a:rPr>
              <a:t>MAR</a:t>
            </a:r>
            <a:r>
              <a:rPr kumimoji="0" lang="es-ES" sz="2400" b="0" i="0" u="none" strike="noStrike" kern="1200" cap="none" spc="400" normalizeH="0" baseline="0" noProof="0" dirty="0">
                <a:ln>
                  <a:noFill/>
                </a:ln>
                <a:solidFill>
                  <a:schemeClr val="bg1"/>
                </a:solidFill>
                <a:effectLst/>
                <a:uLnTx/>
                <a:uFillTx/>
                <a:latin typeface="Telefonica Sans Medium" panose="02000003020000060003" pitchFamily="2" charset="0"/>
                <a:ea typeface="+mn-ea"/>
                <a:cs typeface="+mn-cs"/>
              </a:rPr>
              <a:t> 2024</a:t>
            </a:r>
          </a:p>
        </p:txBody>
      </p:sp>
    </p:spTree>
    <p:extLst>
      <p:ext uri="{BB962C8B-B14F-4D97-AF65-F5344CB8AC3E}">
        <p14:creationId xmlns:p14="http://schemas.microsoft.com/office/powerpoint/2010/main" val="2713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 name="Gráfico 5">
            <a:extLst>
              <a:ext uri="{FF2B5EF4-FFF2-40B4-BE49-F238E27FC236}">
                <a16:creationId xmlns:a16="http://schemas.microsoft.com/office/drawing/2014/main" id="{922A3D10-4C30-2926-01BC-6E9855F0EC26}"/>
              </a:ext>
            </a:extLst>
          </p:cNvPr>
          <p:cNvGraphicFramePr/>
          <p:nvPr>
            <p:extLst>
              <p:ext uri="{D42A27DB-BD31-4B8C-83A1-F6EECF244321}">
                <p14:modId xmlns:p14="http://schemas.microsoft.com/office/powerpoint/2010/main" val="2238142891"/>
              </p:ext>
            </p:extLst>
          </p:nvPr>
        </p:nvGraphicFramePr>
        <p:xfrm>
          <a:off x="1028657" y="4900889"/>
          <a:ext cx="2289893" cy="1400616"/>
        </p:xfrm>
        <a:graphic>
          <a:graphicData uri="http://schemas.openxmlformats.org/drawingml/2006/chart">
            <c:chart xmlns:c="http://schemas.openxmlformats.org/drawingml/2006/chart" xmlns:r="http://schemas.openxmlformats.org/officeDocument/2006/relationships" r:id="rId3"/>
          </a:graphicData>
        </a:graphic>
      </p:graphicFrame>
      <p:sp>
        <p:nvSpPr>
          <p:cNvPr id="3" name="Elipse 2">
            <a:extLst>
              <a:ext uri="{FF2B5EF4-FFF2-40B4-BE49-F238E27FC236}">
                <a16:creationId xmlns:a16="http://schemas.microsoft.com/office/drawing/2014/main" id="{2288BF24-C391-400E-8F96-D4DF95F91F28}"/>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nvGrpSpPr>
          <p:cNvPr id="9" name="Grupo 8"/>
          <p:cNvGrpSpPr/>
          <p:nvPr/>
        </p:nvGrpSpPr>
        <p:grpSpPr>
          <a:xfrm>
            <a:off x="9734477" y="880110"/>
            <a:ext cx="591361" cy="137582"/>
            <a:chOff x="5150734" y="2060294"/>
            <a:chExt cx="945266" cy="219919"/>
          </a:xfrm>
          <a:solidFill>
            <a:schemeClr val="tx2">
              <a:lumMod val="60000"/>
              <a:lumOff val="40000"/>
            </a:schemeClr>
          </a:solidFill>
        </p:grpSpPr>
        <p:sp>
          <p:nvSpPr>
            <p:cNvPr id="10" name="Elipse 9"/>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1" name="Elipse 10"/>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2" name="Elipse 11"/>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sp>
        <p:nvSpPr>
          <p:cNvPr id="96" name="Rectangle 3">
            <a:extLst>
              <a:ext uri="{FF2B5EF4-FFF2-40B4-BE49-F238E27FC236}">
                <a16:creationId xmlns:a16="http://schemas.microsoft.com/office/drawing/2014/main" id="{AB57989D-9C23-4CD2-8D28-35236F4FA65F}"/>
              </a:ext>
            </a:extLst>
          </p:cNvPr>
          <p:cNvSpPr>
            <a:spLocks/>
          </p:cNvSpPr>
          <p:nvPr/>
        </p:nvSpPr>
        <p:spPr bwMode="auto">
          <a:xfrm>
            <a:off x="10354198" y="6475693"/>
            <a:ext cx="1827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800">
                <a:solidFill>
                  <a:srgbClr val="000000"/>
                </a:solidFill>
                <a:latin typeface="Arial" pitchFamily="34" charset="0"/>
                <a:ea typeface="ヒラギノ角ゴ ProN W3" charset="-128"/>
                <a:sym typeface="Gill Sans" charset="0"/>
              </a:defRPr>
            </a:lvl1pPr>
            <a:lvl2pPr marL="742950" indent="-285750" eaLnBrk="0" hangingPunct="0">
              <a:defRPr sz="2800">
                <a:solidFill>
                  <a:srgbClr val="000000"/>
                </a:solidFill>
                <a:latin typeface="Arial" pitchFamily="34" charset="0"/>
                <a:ea typeface="ヒラギノ角ゴ ProN W3" charset="-128"/>
                <a:sym typeface="Gill Sans" charset="0"/>
              </a:defRPr>
            </a:lvl2pPr>
            <a:lvl3pPr marL="1143000" indent="-228600" eaLnBrk="0" hangingPunct="0">
              <a:defRPr sz="2800">
                <a:solidFill>
                  <a:srgbClr val="000000"/>
                </a:solidFill>
                <a:latin typeface="Arial" pitchFamily="34" charset="0"/>
                <a:ea typeface="ヒラギノ角ゴ ProN W3" charset="-128"/>
                <a:sym typeface="Gill Sans" charset="0"/>
              </a:defRPr>
            </a:lvl3pPr>
            <a:lvl4pPr marL="1600200" indent="-228600" eaLnBrk="0" hangingPunct="0">
              <a:defRPr sz="2800">
                <a:solidFill>
                  <a:srgbClr val="000000"/>
                </a:solidFill>
                <a:latin typeface="Arial" pitchFamily="34" charset="0"/>
                <a:ea typeface="ヒラギノ角ゴ ProN W3" charset="-128"/>
                <a:sym typeface="Gill Sans" charset="0"/>
              </a:defRPr>
            </a:lvl4pPr>
            <a:lvl5pPr marL="2057400" indent="-228600" eaLnBrk="0" hangingPunct="0">
              <a:defRPr sz="2800">
                <a:solidFill>
                  <a:srgbClr val="000000"/>
                </a:solidFill>
                <a:latin typeface="Arial" pitchFamily="34" charset="0"/>
                <a:ea typeface="ヒラギノ角ゴ ProN W3" charset="-128"/>
                <a:sym typeface="Gill Sans" charset="0"/>
              </a:defRPr>
            </a:lvl5pPr>
            <a:lvl6pPr marL="25146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6pPr>
            <a:lvl7pPr marL="29718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7pPr>
            <a:lvl8pPr marL="34290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8pPr>
            <a:lvl9pPr marL="38862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1200" cap="none" spc="0" normalizeH="0" baseline="0" noProof="0" dirty="0">
                <a:ln>
                  <a:noFill/>
                </a:ln>
                <a:solidFill>
                  <a:srgbClr val="0066FF"/>
                </a:solidFill>
                <a:effectLst/>
                <a:uLnTx/>
                <a:uFillTx/>
                <a:latin typeface="Calibri" panose="020F0502020204030204"/>
                <a:ea typeface="Arial" charset="0"/>
                <a:cs typeface="Arial" charset="0"/>
                <a:sym typeface="Arial" pitchFamily="34" charset="0"/>
              </a:rPr>
              <a:t>12</a:t>
            </a:r>
          </a:p>
        </p:txBody>
      </p:sp>
      <p:sp>
        <p:nvSpPr>
          <p:cNvPr id="93" name="Shape 99">
            <a:extLst>
              <a:ext uri="{FF2B5EF4-FFF2-40B4-BE49-F238E27FC236}">
                <a16:creationId xmlns:a16="http://schemas.microsoft.com/office/drawing/2014/main" id="{D54B617B-A346-411D-A284-42963E25E9A2}"/>
              </a:ext>
            </a:extLst>
          </p:cNvPr>
          <p:cNvSpPr/>
          <p:nvPr/>
        </p:nvSpPr>
        <p:spPr>
          <a:xfrm>
            <a:off x="8130552" y="1074352"/>
            <a:ext cx="3802057" cy="5157617"/>
          </a:xfrm>
          <a:prstGeom prst="roundRect">
            <a:avLst>
              <a:gd name="adj" fmla="val 28393"/>
            </a:avLst>
          </a:prstGeom>
          <a:noFill/>
          <a:ln w="22225">
            <a:solidFill>
              <a:schemeClr val="tx2">
                <a:lumMod val="20000"/>
                <a:lumOff val="80000"/>
              </a:schemeClr>
            </a:solidFill>
            <a:miter lim="400000"/>
          </a:ln>
        </p:spPr>
        <p:txBody>
          <a:bodyPr lIns="50229" tIns="50229" rIns="50229" bIns="50229" anchor="ctr"/>
          <a:lstStyle/>
          <a:p>
            <a:pPr marL="0" marR="0" lvl="0" indent="0" algn="ctr" defTabSz="577850" rtl="0" eaLnBrk="1" fontAlgn="auto" latinLnBrk="0" hangingPunct="0">
              <a:lnSpc>
                <a:spcPct val="100000"/>
              </a:lnSpc>
              <a:spcBef>
                <a:spcPts val="0"/>
              </a:spcBef>
              <a:spcAft>
                <a:spcPts val="0"/>
              </a:spcAft>
              <a:buClrTx/>
              <a:buSzTx/>
              <a:buFontTx/>
              <a:buNone/>
              <a:tabLst/>
              <a:defRPr>
                <a:solidFill>
                  <a:srgbClr val="FFFFFF"/>
                </a:solidFill>
              </a:defRPr>
            </a:pPr>
            <a:endParaRPr kumimoji="0" lang="en-GB" sz="2530" b="0" i="0" u="none" strike="noStrike" kern="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sym typeface="Helvetica Light"/>
            </a:endParaRPr>
          </a:p>
        </p:txBody>
      </p:sp>
      <p:sp>
        <p:nvSpPr>
          <p:cNvPr id="72" name="CuadroTexto 71">
            <a:extLst>
              <a:ext uri="{FF2B5EF4-FFF2-40B4-BE49-F238E27FC236}">
                <a16:creationId xmlns:a16="http://schemas.microsoft.com/office/drawing/2014/main" id="{A0D03A78-6147-4301-8A12-3AA55BC373F6}"/>
              </a:ext>
            </a:extLst>
          </p:cNvPr>
          <p:cNvSpPr txBox="1"/>
          <p:nvPr/>
        </p:nvSpPr>
        <p:spPr>
          <a:xfrm>
            <a:off x="8272018" y="1487359"/>
            <a:ext cx="3605001" cy="1410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400" kern="0" dirty="0">
                <a:latin typeface="Calibri" panose="020F0502020204030204" pitchFamily="34" charset="0"/>
                <a:ea typeface="ＭＳ Ｐゴシック"/>
              </a:rPr>
              <a:t>As of Mar.24, TCH </a:t>
            </a:r>
            <a:r>
              <a:rPr lang="en-US" sz="1400" b="1" kern="0" dirty="0">
                <a:latin typeface="Calibri" panose="020F0502020204030204" pitchFamily="34" charset="0"/>
                <a:ea typeface="ＭＳ Ｐゴシック"/>
              </a:rPr>
              <a:t>Revenues </a:t>
            </a:r>
            <a:r>
              <a:rPr lang="en-US" sz="1400" kern="0" dirty="0">
                <a:latin typeface="Calibri" panose="020F0502020204030204" pitchFamily="34" charset="0"/>
                <a:ea typeface="ＭＳ Ｐゴシック"/>
              </a:rPr>
              <a:t>fell -2.4% (organic revenues -0.9%), explained by lower revenues from data services and television, partially offset by higher revenues from Fixed Broadband, driven for the growth of Fiber Optic</a:t>
            </a:r>
            <a:r>
              <a:rPr lang="es-CL" sz="1400" kern="0" dirty="0">
                <a:latin typeface="Calibri" panose="020F0502020204030204" pitchFamily="34" charset="0"/>
                <a:ea typeface="ＭＳ Ｐゴシック"/>
              </a:rPr>
              <a:t>.</a:t>
            </a:r>
            <a:endParaRPr kumimoji="0" lang="en-US" sz="1400" i="0" u="none" strike="noStrike" kern="1200" cap="none" spc="0" normalizeH="0" baseline="0" noProof="0" dirty="0">
              <a:ln>
                <a:noFill/>
              </a:ln>
              <a:effectLst/>
              <a:uLnTx/>
              <a:uFillTx/>
              <a:latin typeface="Calibri" panose="020F0502020204030204"/>
              <a:ea typeface="+mn-ea"/>
              <a:cs typeface="+mn-cs"/>
            </a:endParaRPr>
          </a:p>
        </p:txBody>
      </p:sp>
      <p:cxnSp>
        <p:nvCxnSpPr>
          <p:cNvPr id="74" name="Conector recto 73">
            <a:extLst>
              <a:ext uri="{FF2B5EF4-FFF2-40B4-BE49-F238E27FC236}">
                <a16:creationId xmlns:a16="http://schemas.microsoft.com/office/drawing/2014/main" id="{02ED398D-7621-47F9-A28C-DD35E1DD2CBC}"/>
              </a:ext>
            </a:extLst>
          </p:cNvPr>
          <p:cNvCxnSpPr>
            <a:cxnSpLocks/>
          </p:cNvCxnSpPr>
          <p:nvPr/>
        </p:nvCxnSpPr>
        <p:spPr>
          <a:xfrm>
            <a:off x="9653047" y="5043167"/>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975660C4-48EF-4BE6-BF6B-EAFFF8C02B49}"/>
              </a:ext>
            </a:extLst>
          </p:cNvPr>
          <p:cNvCxnSpPr>
            <a:cxnSpLocks/>
          </p:cNvCxnSpPr>
          <p:nvPr/>
        </p:nvCxnSpPr>
        <p:spPr>
          <a:xfrm>
            <a:off x="9742715" y="3120748"/>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8" name="Imagem 67" descr="Chile.png">
            <a:extLst>
              <a:ext uri="{FF2B5EF4-FFF2-40B4-BE49-F238E27FC236}">
                <a16:creationId xmlns:a16="http://schemas.microsoft.com/office/drawing/2014/main" id="{D21D076F-91EE-4C18-4AC5-01BC1146C593}"/>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sp>
        <p:nvSpPr>
          <p:cNvPr id="8" name="Marcador de texto 3">
            <a:extLst>
              <a:ext uri="{FF2B5EF4-FFF2-40B4-BE49-F238E27FC236}">
                <a16:creationId xmlns:a16="http://schemas.microsoft.com/office/drawing/2014/main" id="{D77F24D6-9211-C55F-9037-52F731EB2686}"/>
              </a:ext>
            </a:extLst>
          </p:cNvPr>
          <p:cNvSpPr txBox="1">
            <a:spLocks/>
          </p:cNvSpPr>
          <p:nvPr/>
        </p:nvSpPr>
        <p:spPr>
          <a:xfrm>
            <a:off x="1271249" y="546231"/>
            <a:ext cx="9149786" cy="33470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2000" dirty="0">
                <a:latin typeface="Arial" panose="020B0604020202020204" pitchFamily="34" charset="0"/>
                <a:cs typeface="Arial" panose="020B0604020202020204" pitchFamily="34" charset="0"/>
              </a:rPr>
              <a:t>Telefónica Chile S.A. </a:t>
            </a:r>
          </a:p>
        </p:txBody>
      </p:sp>
      <p:sp>
        <p:nvSpPr>
          <p:cNvPr id="63" name="CuadroTexto 62">
            <a:extLst>
              <a:ext uri="{FF2B5EF4-FFF2-40B4-BE49-F238E27FC236}">
                <a16:creationId xmlns:a16="http://schemas.microsoft.com/office/drawing/2014/main" id="{A40FD01A-642D-925F-6B4D-7A57F0CBF41D}"/>
              </a:ext>
            </a:extLst>
          </p:cNvPr>
          <p:cNvSpPr txBox="1"/>
          <p:nvPr/>
        </p:nvSpPr>
        <p:spPr>
          <a:xfrm>
            <a:off x="8374574" y="3159780"/>
            <a:ext cx="342713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400" b="1" kern="0" dirty="0">
                <a:latin typeface="Calibri" panose="020F0502020204030204" pitchFamily="34" charset="0"/>
                <a:ea typeface="ＭＳ Ｐゴシック"/>
              </a:rPr>
              <a:t>EBITDA </a:t>
            </a:r>
            <a:r>
              <a:rPr lang="en-US" sz="1400" kern="0" dirty="0">
                <a:latin typeface="Calibri" panose="020F0502020204030204" pitchFamily="34" charset="0"/>
                <a:ea typeface="ＭＳ Ｐゴシック"/>
              </a:rPr>
              <a:t>falls 20.6% compared to 1Q23, due to the drop in revenue, which was partially offset by lower operating costs associated with fiber optic connectivity service, personnel, customer service and advertising, among others. Reaching a margin of 14.9%</a:t>
            </a:r>
            <a:endParaRPr kumimoji="0" lang="en-US" sz="1400" i="0" u="none" strike="noStrike" kern="1200" cap="none" spc="0" normalizeH="0" baseline="0" noProof="0" dirty="0">
              <a:ln>
                <a:noFill/>
              </a:ln>
              <a:effectLst/>
              <a:uLnTx/>
              <a:uFillTx/>
              <a:latin typeface="Calibri" panose="020F0502020204030204"/>
              <a:ea typeface="+mn-ea"/>
              <a:cs typeface="+mn-cs"/>
            </a:endParaRPr>
          </a:p>
        </p:txBody>
      </p:sp>
      <p:sp>
        <p:nvSpPr>
          <p:cNvPr id="64" name="CuadroTexto 63">
            <a:extLst>
              <a:ext uri="{FF2B5EF4-FFF2-40B4-BE49-F238E27FC236}">
                <a16:creationId xmlns:a16="http://schemas.microsoft.com/office/drawing/2014/main" id="{010ED801-9101-0301-0F70-921941748280}"/>
              </a:ext>
            </a:extLst>
          </p:cNvPr>
          <p:cNvSpPr txBox="1"/>
          <p:nvPr/>
        </p:nvSpPr>
        <p:spPr>
          <a:xfrm>
            <a:off x="8340296" y="5125493"/>
            <a:ext cx="342713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400" kern="0" dirty="0">
                <a:latin typeface="Calibri" panose="020F0502020204030204" pitchFamily="34" charset="0"/>
                <a:ea typeface="ＭＳ Ｐゴシック"/>
              </a:rPr>
              <a:t>The </a:t>
            </a:r>
            <a:r>
              <a:rPr lang="en-US" sz="1400" b="1" kern="0" dirty="0" err="1">
                <a:latin typeface="Calibri" panose="020F0502020204030204" pitchFamily="34" charset="0"/>
                <a:ea typeface="ＭＳ Ｐゴシック"/>
              </a:rPr>
              <a:t>CapEx</a:t>
            </a:r>
            <a:r>
              <a:rPr lang="en-US" sz="1400" kern="0" dirty="0">
                <a:latin typeface="Calibri" panose="020F0502020204030204" pitchFamily="34" charset="0"/>
                <a:ea typeface="ＭＳ Ｐゴシック"/>
              </a:rPr>
              <a:t> of the fixed business shows a reduction of 49.9% in the period, resulting in an </a:t>
            </a:r>
            <a:r>
              <a:rPr lang="en-US" sz="1400" b="1" kern="0" dirty="0" err="1">
                <a:latin typeface="Calibri" panose="020F0502020204030204" pitchFamily="34" charset="0"/>
                <a:ea typeface="ＭＳ Ｐゴシック"/>
              </a:rPr>
              <a:t>OpCF</a:t>
            </a:r>
            <a:r>
              <a:rPr lang="en-US" sz="1400" b="1" kern="0" dirty="0">
                <a:latin typeface="Calibri" panose="020F0502020204030204" pitchFamily="34" charset="0"/>
                <a:ea typeface="ＭＳ Ｐゴシック"/>
              </a:rPr>
              <a:t> (EBITDA – </a:t>
            </a:r>
            <a:r>
              <a:rPr lang="en-US" sz="1400" b="1" kern="0" dirty="0" err="1">
                <a:latin typeface="Calibri" panose="020F0502020204030204" pitchFamily="34" charset="0"/>
                <a:ea typeface="ＭＳ Ｐゴシック"/>
              </a:rPr>
              <a:t>CapEx</a:t>
            </a:r>
            <a:r>
              <a:rPr lang="en-US" sz="1400" b="1" kern="0" dirty="0">
                <a:latin typeface="Calibri" panose="020F0502020204030204" pitchFamily="34" charset="0"/>
                <a:ea typeface="ＭＳ Ｐゴシック"/>
              </a:rPr>
              <a:t>) </a:t>
            </a:r>
            <a:r>
              <a:rPr lang="en-US" sz="1400" kern="0" dirty="0">
                <a:latin typeface="Calibri" panose="020F0502020204030204" pitchFamily="34" charset="0"/>
                <a:ea typeface="ＭＳ Ｐゴシック"/>
              </a:rPr>
              <a:t>of $25,659 million as of Mar 24</a:t>
            </a:r>
            <a:endParaRPr kumimoji="0" lang="en-US" sz="1400" i="0" u="none" strike="noStrike" kern="1200" cap="none" spc="0" normalizeH="0" baseline="0" noProof="0" dirty="0">
              <a:ln>
                <a:noFill/>
              </a:ln>
              <a:effectLst/>
              <a:uLnTx/>
              <a:uFillTx/>
              <a:latin typeface="Calibri" panose="020F0502020204030204"/>
              <a:ea typeface="+mn-ea"/>
              <a:cs typeface="+mn-cs"/>
            </a:endParaRPr>
          </a:p>
        </p:txBody>
      </p:sp>
      <p:grpSp>
        <p:nvGrpSpPr>
          <p:cNvPr id="5" name="Grupo 4">
            <a:extLst>
              <a:ext uri="{FF2B5EF4-FFF2-40B4-BE49-F238E27FC236}">
                <a16:creationId xmlns:a16="http://schemas.microsoft.com/office/drawing/2014/main" id="{B0220B2B-7BB2-66B9-2D6E-AE1E1E9DA13C}"/>
              </a:ext>
            </a:extLst>
          </p:cNvPr>
          <p:cNvGrpSpPr/>
          <p:nvPr/>
        </p:nvGrpSpPr>
        <p:grpSpPr>
          <a:xfrm>
            <a:off x="6103243" y="1513921"/>
            <a:ext cx="431444" cy="100377"/>
            <a:chOff x="5150734" y="2060294"/>
            <a:chExt cx="945266" cy="219919"/>
          </a:xfrm>
          <a:solidFill>
            <a:schemeClr val="tx2"/>
          </a:solidFill>
        </p:grpSpPr>
        <p:sp>
          <p:nvSpPr>
            <p:cNvPr id="6" name="Elipse 5">
              <a:extLst>
                <a:ext uri="{FF2B5EF4-FFF2-40B4-BE49-F238E27FC236}">
                  <a16:creationId xmlns:a16="http://schemas.microsoft.com/office/drawing/2014/main" id="{87695C67-C683-5A2F-CA46-86AAF1CAFF24}"/>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7" name="Elipse 6">
              <a:extLst>
                <a:ext uri="{FF2B5EF4-FFF2-40B4-BE49-F238E27FC236}">
                  <a16:creationId xmlns:a16="http://schemas.microsoft.com/office/drawing/2014/main" id="{A2F93273-7BA8-B902-63FB-75163718456F}"/>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8" name="Elipse 17">
              <a:extLst>
                <a:ext uri="{FF2B5EF4-FFF2-40B4-BE49-F238E27FC236}">
                  <a16:creationId xmlns:a16="http://schemas.microsoft.com/office/drawing/2014/main" id="{BD697F88-A2F8-3C3A-3BB5-FD16D1DC9F15}"/>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36" name="Grupo 35">
            <a:extLst>
              <a:ext uri="{FF2B5EF4-FFF2-40B4-BE49-F238E27FC236}">
                <a16:creationId xmlns:a16="http://schemas.microsoft.com/office/drawing/2014/main" id="{E41F0612-41B7-3939-75F8-E7839D3E3AB4}"/>
              </a:ext>
            </a:extLst>
          </p:cNvPr>
          <p:cNvGrpSpPr/>
          <p:nvPr/>
        </p:nvGrpSpPr>
        <p:grpSpPr>
          <a:xfrm>
            <a:off x="1957882" y="4234950"/>
            <a:ext cx="431444" cy="100377"/>
            <a:chOff x="5150734" y="2060294"/>
            <a:chExt cx="945266" cy="219919"/>
          </a:xfrm>
          <a:solidFill>
            <a:schemeClr val="tx2"/>
          </a:solidFill>
        </p:grpSpPr>
        <p:sp>
          <p:nvSpPr>
            <p:cNvPr id="37" name="Elipse 48">
              <a:extLst>
                <a:ext uri="{FF2B5EF4-FFF2-40B4-BE49-F238E27FC236}">
                  <a16:creationId xmlns:a16="http://schemas.microsoft.com/office/drawing/2014/main" id="{523DD006-1BA4-EABA-BA20-C1F8D9686CE4}"/>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46" name="Elipse 49">
              <a:extLst>
                <a:ext uri="{FF2B5EF4-FFF2-40B4-BE49-F238E27FC236}">
                  <a16:creationId xmlns:a16="http://schemas.microsoft.com/office/drawing/2014/main" id="{F67F2D84-4F64-F993-E77E-3DB610B25D72}"/>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47" name="Elipse 50">
              <a:extLst>
                <a:ext uri="{FF2B5EF4-FFF2-40B4-BE49-F238E27FC236}">
                  <a16:creationId xmlns:a16="http://schemas.microsoft.com/office/drawing/2014/main" id="{F9EE40BC-BA30-6A6D-23B1-B3EA6E8F1003}"/>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cxnSp>
        <p:nvCxnSpPr>
          <p:cNvPr id="59" name="Conector recto 58">
            <a:extLst>
              <a:ext uri="{FF2B5EF4-FFF2-40B4-BE49-F238E27FC236}">
                <a16:creationId xmlns:a16="http://schemas.microsoft.com/office/drawing/2014/main" id="{A2133B57-E85B-7B4E-72DB-E650474CCBD9}"/>
              </a:ext>
            </a:extLst>
          </p:cNvPr>
          <p:cNvCxnSpPr>
            <a:cxnSpLocks/>
          </p:cNvCxnSpPr>
          <p:nvPr/>
        </p:nvCxnSpPr>
        <p:spPr>
          <a:xfrm>
            <a:off x="1117677" y="5935151"/>
            <a:ext cx="21118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upo 66">
            <a:extLst>
              <a:ext uri="{FF2B5EF4-FFF2-40B4-BE49-F238E27FC236}">
                <a16:creationId xmlns:a16="http://schemas.microsoft.com/office/drawing/2014/main" id="{DF1E4373-F9E8-44E5-8F77-26EA25207ACB}"/>
              </a:ext>
            </a:extLst>
          </p:cNvPr>
          <p:cNvGrpSpPr/>
          <p:nvPr/>
        </p:nvGrpSpPr>
        <p:grpSpPr>
          <a:xfrm>
            <a:off x="1937672" y="1531118"/>
            <a:ext cx="431444" cy="100377"/>
            <a:chOff x="5150734" y="2060294"/>
            <a:chExt cx="945266" cy="219919"/>
          </a:xfrm>
          <a:solidFill>
            <a:schemeClr val="tx2"/>
          </a:solidFill>
        </p:grpSpPr>
        <p:sp>
          <p:nvSpPr>
            <p:cNvPr id="68" name="Elipse 48">
              <a:extLst>
                <a:ext uri="{FF2B5EF4-FFF2-40B4-BE49-F238E27FC236}">
                  <a16:creationId xmlns:a16="http://schemas.microsoft.com/office/drawing/2014/main" id="{D476046F-8CAB-A6F8-7808-10A0F0479862}"/>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69" name="Elipse 49">
              <a:extLst>
                <a:ext uri="{FF2B5EF4-FFF2-40B4-BE49-F238E27FC236}">
                  <a16:creationId xmlns:a16="http://schemas.microsoft.com/office/drawing/2014/main" id="{569C7B56-9D46-7EDD-A4B9-79D1EE04738B}"/>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70" name="Elipse 50">
              <a:extLst>
                <a:ext uri="{FF2B5EF4-FFF2-40B4-BE49-F238E27FC236}">
                  <a16:creationId xmlns:a16="http://schemas.microsoft.com/office/drawing/2014/main" id="{0AED9562-3719-019C-F025-1EF2EE1E59AA}"/>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71" name="Grupo 70">
            <a:extLst>
              <a:ext uri="{FF2B5EF4-FFF2-40B4-BE49-F238E27FC236}">
                <a16:creationId xmlns:a16="http://schemas.microsoft.com/office/drawing/2014/main" id="{9863FCA9-4278-8F01-6C87-BB3DA62D7ED9}"/>
              </a:ext>
            </a:extLst>
          </p:cNvPr>
          <p:cNvGrpSpPr/>
          <p:nvPr/>
        </p:nvGrpSpPr>
        <p:grpSpPr>
          <a:xfrm>
            <a:off x="6114023" y="4244450"/>
            <a:ext cx="431444" cy="100377"/>
            <a:chOff x="5150734" y="2060294"/>
            <a:chExt cx="945266" cy="219919"/>
          </a:xfrm>
          <a:solidFill>
            <a:schemeClr val="tx2"/>
          </a:solidFill>
        </p:grpSpPr>
        <p:sp>
          <p:nvSpPr>
            <p:cNvPr id="73" name="Elipse 48">
              <a:extLst>
                <a:ext uri="{FF2B5EF4-FFF2-40B4-BE49-F238E27FC236}">
                  <a16:creationId xmlns:a16="http://schemas.microsoft.com/office/drawing/2014/main" id="{8B3F7638-2B21-6120-71C7-E1021267DB95}"/>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75" name="Elipse 49">
              <a:extLst>
                <a:ext uri="{FF2B5EF4-FFF2-40B4-BE49-F238E27FC236}">
                  <a16:creationId xmlns:a16="http://schemas.microsoft.com/office/drawing/2014/main" id="{20719C74-59B7-4B4C-2565-93967B410D6A}"/>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76" name="Elipse 50">
              <a:extLst>
                <a:ext uri="{FF2B5EF4-FFF2-40B4-BE49-F238E27FC236}">
                  <a16:creationId xmlns:a16="http://schemas.microsoft.com/office/drawing/2014/main" id="{D8DF8BB7-50EC-23FB-699A-29076092D36D}"/>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aphicFrame>
        <p:nvGraphicFramePr>
          <p:cNvPr id="78" name="Gráfico 5">
            <a:extLst>
              <a:ext uri="{FF2B5EF4-FFF2-40B4-BE49-F238E27FC236}">
                <a16:creationId xmlns:a16="http://schemas.microsoft.com/office/drawing/2014/main" id="{A37C0287-D2B2-F12C-06A5-64572B12A2E8}"/>
              </a:ext>
            </a:extLst>
          </p:cNvPr>
          <p:cNvGraphicFramePr/>
          <p:nvPr>
            <p:extLst>
              <p:ext uri="{D42A27DB-BD31-4B8C-83A1-F6EECF244321}">
                <p14:modId xmlns:p14="http://schemas.microsoft.com/office/powerpoint/2010/main" val="1244193221"/>
              </p:ext>
            </p:extLst>
          </p:nvPr>
        </p:nvGraphicFramePr>
        <p:xfrm>
          <a:off x="1101360" y="1838384"/>
          <a:ext cx="2387128" cy="1773252"/>
        </p:xfrm>
        <a:graphic>
          <a:graphicData uri="http://schemas.openxmlformats.org/drawingml/2006/chart">
            <c:chart xmlns:c="http://schemas.openxmlformats.org/drawingml/2006/chart" xmlns:r="http://schemas.openxmlformats.org/officeDocument/2006/relationships" r:id="rId5"/>
          </a:graphicData>
        </a:graphic>
      </p:graphicFrame>
      <p:cxnSp>
        <p:nvCxnSpPr>
          <p:cNvPr id="79" name="Conector recto 78">
            <a:extLst>
              <a:ext uri="{FF2B5EF4-FFF2-40B4-BE49-F238E27FC236}">
                <a16:creationId xmlns:a16="http://schemas.microsoft.com/office/drawing/2014/main" id="{3B371A94-F63E-6771-E29B-CC7561343F20}"/>
              </a:ext>
            </a:extLst>
          </p:cNvPr>
          <p:cNvCxnSpPr>
            <a:cxnSpLocks/>
          </p:cNvCxnSpPr>
          <p:nvPr/>
        </p:nvCxnSpPr>
        <p:spPr>
          <a:xfrm>
            <a:off x="1133025" y="3131629"/>
            <a:ext cx="21389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Shape 531">
            <a:extLst>
              <a:ext uri="{FF2B5EF4-FFF2-40B4-BE49-F238E27FC236}">
                <a16:creationId xmlns:a16="http://schemas.microsoft.com/office/drawing/2014/main" id="{E18F830A-8221-FFCC-78F2-64BFDACF564A}"/>
              </a:ext>
            </a:extLst>
          </p:cNvPr>
          <p:cNvSpPr/>
          <p:nvPr/>
        </p:nvSpPr>
        <p:spPr>
          <a:xfrm>
            <a:off x="1905485" y="1824872"/>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-2,4</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graphicFrame>
        <p:nvGraphicFramePr>
          <p:cNvPr id="81" name="Gráfico 131">
            <a:extLst>
              <a:ext uri="{FF2B5EF4-FFF2-40B4-BE49-F238E27FC236}">
                <a16:creationId xmlns:a16="http://schemas.microsoft.com/office/drawing/2014/main" id="{8E29E771-D5EC-EB7B-FA81-6D181C8E8478}"/>
              </a:ext>
            </a:extLst>
          </p:cNvPr>
          <p:cNvGraphicFramePr/>
          <p:nvPr>
            <p:extLst>
              <p:ext uri="{D42A27DB-BD31-4B8C-83A1-F6EECF244321}">
                <p14:modId xmlns:p14="http://schemas.microsoft.com/office/powerpoint/2010/main" val="2601740864"/>
              </p:ext>
            </p:extLst>
          </p:nvPr>
        </p:nvGraphicFramePr>
        <p:xfrm>
          <a:off x="4717989" y="2267679"/>
          <a:ext cx="2971262" cy="1572611"/>
        </p:xfrm>
        <a:graphic>
          <a:graphicData uri="http://schemas.openxmlformats.org/drawingml/2006/chart">
            <c:chart xmlns:c="http://schemas.openxmlformats.org/drawingml/2006/chart" xmlns:r="http://schemas.openxmlformats.org/officeDocument/2006/relationships" r:id="rId6"/>
          </a:graphicData>
        </a:graphic>
      </p:graphicFrame>
      <p:cxnSp>
        <p:nvCxnSpPr>
          <p:cNvPr id="82" name="Conector recto 81">
            <a:extLst>
              <a:ext uri="{FF2B5EF4-FFF2-40B4-BE49-F238E27FC236}">
                <a16:creationId xmlns:a16="http://schemas.microsoft.com/office/drawing/2014/main" id="{DF53D40C-6B4C-536E-3A2E-17A65D406217}"/>
              </a:ext>
            </a:extLst>
          </p:cNvPr>
          <p:cNvCxnSpPr>
            <a:cxnSpLocks/>
          </p:cNvCxnSpPr>
          <p:nvPr/>
        </p:nvCxnSpPr>
        <p:spPr>
          <a:xfrm>
            <a:off x="5269182" y="3196494"/>
            <a:ext cx="21389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Shape 531">
            <a:extLst>
              <a:ext uri="{FF2B5EF4-FFF2-40B4-BE49-F238E27FC236}">
                <a16:creationId xmlns:a16="http://schemas.microsoft.com/office/drawing/2014/main" id="{8CF13610-CF53-E9EA-5A67-A05E8E159397}"/>
              </a:ext>
            </a:extLst>
          </p:cNvPr>
          <p:cNvSpPr/>
          <p:nvPr/>
        </p:nvSpPr>
        <p:spPr>
          <a:xfrm>
            <a:off x="5985831" y="2042331"/>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-20,6</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84" name="Rectángulo redondeado 56">
            <a:extLst>
              <a:ext uri="{FF2B5EF4-FFF2-40B4-BE49-F238E27FC236}">
                <a16:creationId xmlns:a16="http://schemas.microsoft.com/office/drawing/2014/main" id="{A6939CAE-DF6A-3FAA-F566-4FD6402D6066}"/>
              </a:ext>
            </a:extLst>
          </p:cNvPr>
          <p:cNvSpPr/>
          <p:nvPr/>
        </p:nvSpPr>
        <p:spPr>
          <a:xfrm>
            <a:off x="6377200" y="1774586"/>
            <a:ext cx="706793" cy="21323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2F4FF"/>
                </a:solidFill>
                <a:effectLst/>
                <a:uLnTx/>
                <a:uFillTx/>
                <a:latin typeface="Calibri"/>
                <a:ea typeface="+mn-ea"/>
                <a:cs typeface="+mn-cs"/>
              </a:rPr>
              <a:t>Margen</a:t>
            </a:r>
            <a:r>
              <a:rPr kumimoji="0" lang="en-US" sz="1000" b="0" i="0" u="none" strike="noStrike" kern="1200" cap="none" spc="0" normalizeH="0" baseline="0" noProof="0" dirty="0">
                <a:ln>
                  <a:noFill/>
                </a:ln>
                <a:solidFill>
                  <a:srgbClr val="F2F4FF"/>
                </a:solidFill>
                <a:effectLst/>
                <a:uLnTx/>
                <a:uFillTx/>
                <a:latin typeface="Calibri"/>
                <a:ea typeface="+mn-ea"/>
                <a:cs typeface="+mn-cs"/>
              </a:rPr>
              <a:t> (%)</a:t>
            </a:r>
          </a:p>
        </p:txBody>
      </p:sp>
      <p:sp>
        <p:nvSpPr>
          <p:cNvPr id="85" name="Rectángulo redondeado 55">
            <a:extLst>
              <a:ext uri="{FF2B5EF4-FFF2-40B4-BE49-F238E27FC236}">
                <a16:creationId xmlns:a16="http://schemas.microsoft.com/office/drawing/2014/main" id="{26AB1626-290F-1C82-E273-3A97D173CF8A}"/>
              </a:ext>
            </a:extLst>
          </p:cNvPr>
          <p:cNvSpPr/>
          <p:nvPr/>
        </p:nvSpPr>
        <p:spPr>
          <a:xfrm>
            <a:off x="5599126" y="1767796"/>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F2F4FF"/>
                </a:solidFill>
                <a:effectLst/>
                <a:uLnTx/>
                <a:uFillTx/>
                <a:latin typeface="Calibri"/>
                <a:ea typeface="+mn-ea"/>
                <a:cs typeface="+mn-cs"/>
              </a:rPr>
              <a:t>EBITDA</a:t>
            </a:r>
          </a:p>
        </p:txBody>
      </p:sp>
      <p:graphicFrame>
        <p:nvGraphicFramePr>
          <p:cNvPr id="86" name="Gráfico 5">
            <a:extLst>
              <a:ext uri="{FF2B5EF4-FFF2-40B4-BE49-F238E27FC236}">
                <a16:creationId xmlns:a16="http://schemas.microsoft.com/office/drawing/2014/main" id="{5BE1EBB7-55CC-08B0-9827-4A8346AEA944}"/>
              </a:ext>
            </a:extLst>
          </p:cNvPr>
          <p:cNvGraphicFramePr/>
          <p:nvPr>
            <p:extLst>
              <p:ext uri="{D42A27DB-BD31-4B8C-83A1-F6EECF244321}">
                <p14:modId xmlns:p14="http://schemas.microsoft.com/office/powerpoint/2010/main" val="2067514676"/>
              </p:ext>
            </p:extLst>
          </p:nvPr>
        </p:nvGraphicFramePr>
        <p:xfrm>
          <a:off x="5335143" y="4771789"/>
          <a:ext cx="2026845" cy="1400616"/>
        </p:xfrm>
        <a:graphic>
          <a:graphicData uri="http://schemas.openxmlformats.org/drawingml/2006/chart">
            <c:chart xmlns:c="http://schemas.openxmlformats.org/drawingml/2006/chart" xmlns:r="http://schemas.openxmlformats.org/officeDocument/2006/relationships" r:id="rId7"/>
          </a:graphicData>
        </a:graphic>
      </p:graphicFrame>
      <p:cxnSp>
        <p:nvCxnSpPr>
          <p:cNvPr id="87" name="Conector recto 86">
            <a:extLst>
              <a:ext uri="{FF2B5EF4-FFF2-40B4-BE49-F238E27FC236}">
                <a16:creationId xmlns:a16="http://schemas.microsoft.com/office/drawing/2014/main" id="{9CA4BAD4-E41E-4EE9-2AAB-A30373508FDA}"/>
              </a:ext>
            </a:extLst>
          </p:cNvPr>
          <p:cNvCxnSpPr>
            <a:cxnSpLocks/>
          </p:cNvCxnSpPr>
          <p:nvPr/>
        </p:nvCxnSpPr>
        <p:spPr>
          <a:xfrm>
            <a:off x="5209128" y="5800472"/>
            <a:ext cx="21118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hape 531">
            <a:extLst>
              <a:ext uri="{FF2B5EF4-FFF2-40B4-BE49-F238E27FC236}">
                <a16:creationId xmlns:a16="http://schemas.microsoft.com/office/drawing/2014/main" id="{35EDBB92-2DE7-E41C-A806-78FF054DB824}"/>
              </a:ext>
            </a:extLst>
          </p:cNvPr>
          <p:cNvSpPr/>
          <p:nvPr/>
        </p:nvSpPr>
        <p:spPr>
          <a:xfrm>
            <a:off x="6057145" y="4545572"/>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+1,6%</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90" name="Shape 531">
            <a:extLst>
              <a:ext uri="{FF2B5EF4-FFF2-40B4-BE49-F238E27FC236}">
                <a16:creationId xmlns:a16="http://schemas.microsoft.com/office/drawing/2014/main" id="{293C753B-0F0E-02EB-35EA-C78A142C3B58}"/>
              </a:ext>
            </a:extLst>
          </p:cNvPr>
          <p:cNvSpPr/>
          <p:nvPr/>
        </p:nvSpPr>
        <p:spPr>
          <a:xfrm>
            <a:off x="1848741" y="4579657"/>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-49,9</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91" name="CuadroTexto 90">
            <a:extLst>
              <a:ext uri="{FF2B5EF4-FFF2-40B4-BE49-F238E27FC236}">
                <a16:creationId xmlns:a16="http://schemas.microsoft.com/office/drawing/2014/main" id="{8A55F602-79A4-F43F-6104-F62B0B27E059}"/>
              </a:ext>
            </a:extLst>
          </p:cNvPr>
          <p:cNvSpPr txBox="1"/>
          <p:nvPr/>
        </p:nvSpPr>
        <p:spPr>
          <a:xfrm>
            <a:off x="1258973" y="2299182"/>
            <a:ext cx="765544" cy="246221"/>
          </a:xfrm>
          <a:prstGeom prst="rect">
            <a:avLst/>
          </a:prstGeom>
          <a:noFill/>
        </p:spPr>
        <p:txBody>
          <a:bodyPr wrap="square">
            <a:spAutoFit/>
          </a:bodyPr>
          <a:lstStyle/>
          <a:p>
            <a:pPr algn="r"/>
            <a:r>
              <a:rPr lang="es-CL" sz="1000" dirty="0">
                <a:solidFill>
                  <a:schemeClr val="bg2">
                    <a:lumMod val="95000"/>
                  </a:schemeClr>
                </a:solidFill>
              </a:rPr>
              <a:t>237.168</a:t>
            </a:r>
            <a:endParaRPr lang="en-US" sz="1000" dirty="0">
              <a:solidFill>
                <a:schemeClr val="bg2">
                  <a:lumMod val="95000"/>
                </a:schemeClr>
              </a:solidFill>
            </a:endParaRPr>
          </a:p>
        </p:txBody>
      </p:sp>
      <p:sp>
        <p:nvSpPr>
          <p:cNvPr id="92" name="CuadroTexto 91">
            <a:extLst>
              <a:ext uri="{FF2B5EF4-FFF2-40B4-BE49-F238E27FC236}">
                <a16:creationId xmlns:a16="http://schemas.microsoft.com/office/drawing/2014/main" id="{180F2994-10D4-BE5F-8AA6-7E8A5DCA7F81}"/>
              </a:ext>
            </a:extLst>
          </p:cNvPr>
          <p:cNvSpPr txBox="1"/>
          <p:nvPr/>
        </p:nvSpPr>
        <p:spPr>
          <a:xfrm>
            <a:off x="2290211" y="2283799"/>
            <a:ext cx="765544" cy="246221"/>
          </a:xfrm>
          <a:prstGeom prst="rect">
            <a:avLst/>
          </a:prstGeom>
          <a:noFill/>
        </p:spPr>
        <p:txBody>
          <a:bodyPr wrap="square">
            <a:spAutoFit/>
          </a:bodyPr>
          <a:lstStyle/>
          <a:p>
            <a:pPr algn="r"/>
            <a:r>
              <a:rPr lang="es-CL" sz="1000" dirty="0">
                <a:solidFill>
                  <a:schemeClr val="bg2">
                    <a:lumMod val="95000"/>
                  </a:schemeClr>
                </a:solidFill>
              </a:rPr>
              <a:t>235.138</a:t>
            </a:r>
            <a:endParaRPr lang="en-US" sz="1000" dirty="0">
              <a:solidFill>
                <a:schemeClr val="bg2">
                  <a:lumMod val="95000"/>
                </a:schemeClr>
              </a:solidFill>
            </a:endParaRPr>
          </a:p>
        </p:txBody>
      </p:sp>
      <p:sp>
        <p:nvSpPr>
          <p:cNvPr id="94" name="Shape 531">
            <a:extLst>
              <a:ext uri="{FF2B5EF4-FFF2-40B4-BE49-F238E27FC236}">
                <a16:creationId xmlns:a16="http://schemas.microsoft.com/office/drawing/2014/main" id="{6B672318-BE56-A79D-C890-C88881736AB6}"/>
              </a:ext>
            </a:extLst>
          </p:cNvPr>
          <p:cNvSpPr/>
          <p:nvPr/>
        </p:nvSpPr>
        <p:spPr>
          <a:xfrm>
            <a:off x="2011302" y="2380196"/>
            <a:ext cx="468790" cy="205629"/>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900" dirty="0">
                <a:solidFill>
                  <a:srgbClr val="031A34"/>
                </a:solidFill>
                <a:latin typeface="Calibri" panose="020F0502020204030204"/>
                <a:cs typeface="Arial" panose="020B0604020202020204" pitchFamily="34" charset="0"/>
              </a:rPr>
              <a:t>- 0,9</a:t>
            </a:r>
            <a:r>
              <a:rPr kumimoji="0" lang="es-ES" sz="9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9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98" name="Abrir llave 97">
            <a:extLst>
              <a:ext uri="{FF2B5EF4-FFF2-40B4-BE49-F238E27FC236}">
                <a16:creationId xmlns:a16="http://schemas.microsoft.com/office/drawing/2014/main" id="{25BB8DB5-2C22-2ADA-0F0D-752051587A84}"/>
              </a:ext>
            </a:extLst>
          </p:cNvPr>
          <p:cNvSpPr/>
          <p:nvPr/>
        </p:nvSpPr>
        <p:spPr>
          <a:xfrm>
            <a:off x="1295069" y="2413174"/>
            <a:ext cx="103041" cy="6774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Abrir llave 98">
            <a:extLst>
              <a:ext uri="{FF2B5EF4-FFF2-40B4-BE49-F238E27FC236}">
                <a16:creationId xmlns:a16="http://schemas.microsoft.com/office/drawing/2014/main" id="{B610EDB6-A703-BB8F-4F3D-F5F598330DCB}"/>
              </a:ext>
            </a:extLst>
          </p:cNvPr>
          <p:cNvSpPr/>
          <p:nvPr/>
        </p:nvSpPr>
        <p:spPr>
          <a:xfrm>
            <a:off x="1318734" y="2250042"/>
            <a:ext cx="45719" cy="1174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0" name="Conector recto 99">
            <a:extLst>
              <a:ext uri="{FF2B5EF4-FFF2-40B4-BE49-F238E27FC236}">
                <a16:creationId xmlns:a16="http://schemas.microsoft.com/office/drawing/2014/main" id="{107C6602-4AE5-0007-82E5-425788A92879}"/>
              </a:ext>
            </a:extLst>
          </p:cNvPr>
          <p:cNvCxnSpPr>
            <a:cxnSpLocks/>
          </p:cNvCxnSpPr>
          <p:nvPr/>
        </p:nvCxnSpPr>
        <p:spPr>
          <a:xfrm>
            <a:off x="1422710" y="2337576"/>
            <a:ext cx="565150" cy="0"/>
          </a:xfrm>
          <a:prstGeom prst="line">
            <a:avLst/>
          </a:prstGeom>
          <a:ln w="12700">
            <a:solidFill>
              <a:schemeClr val="bg2">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270B9FE8-526D-5A2F-A015-0BF52AA7375B}"/>
              </a:ext>
            </a:extLst>
          </p:cNvPr>
          <p:cNvCxnSpPr>
            <a:cxnSpLocks/>
          </p:cNvCxnSpPr>
          <p:nvPr/>
        </p:nvCxnSpPr>
        <p:spPr>
          <a:xfrm>
            <a:off x="2462372" y="2319606"/>
            <a:ext cx="565150" cy="0"/>
          </a:xfrm>
          <a:prstGeom prst="line">
            <a:avLst/>
          </a:prstGeom>
          <a:ln w="12700">
            <a:solidFill>
              <a:schemeClr val="bg2">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06918992-0FDF-D8BD-584B-B2D19AFE2DB7}"/>
              </a:ext>
            </a:extLst>
          </p:cNvPr>
          <p:cNvSpPr txBox="1"/>
          <p:nvPr/>
        </p:nvSpPr>
        <p:spPr>
          <a:xfrm>
            <a:off x="242277" y="1357815"/>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21" name="Shape 531">
            <a:extLst>
              <a:ext uri="{FF2B5EF4-FFF2-40B4-BE49-F238E27FC236}">
                <a16:creationId xmlns:a16="http://schemas.microsoft.com/office/drawing/2014/main" id="{15779F4A-8214-A298-F314-E4F8ADD874C1}"/>
              </a:ext>
            </a:extLst>
          </p:cNvPr>
          <p:cNvSpPr/>
          <p:nvPr/>
        </p:nvSpPr>
        <p:spPr>
          <a:xfrm>
            <a:off x="343310" y="1125506"/>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4" name="Título 1">
            <a:extLst>
              <a:ext uri="{FF2B5EF4-FFF2-40B4-BE49-F238E27FC236}">
                <a16:creationId xmlns:a16="http://schemas.microsoft.com/office/drawing/2014/main" id="{8CF14FF5-CD75-81F2-C135-914596223800}"/>
              </a:ext>
            </a:extLst>
          </p:cNvPr>
          <p:cNvSpPr>
            <a:spLocks noGrp="1"/>
          </p:cNvSpPr>
          <p:nvPr>
            <p:ph type="title"/>
          </p:nvPr>
        </p:nvSpPr>
        <p:spPr>
          <a:xfrm>
            <a:off x="1333989" y="22841"/>
            <a:ext cx="8275718" cy="535531"/>
          </a:xfrm>
        </p:spPr>
        <p:txBody>
          <a:bodyPr/>
          <a:lstStyle/>
          <a:p>
            <a:r>
              <a:rPr lang="es-ES" altLang="en-GB" b="1" dirty="0">
                <a:solidFill>
                  <a:schemeClr val="tx2"/>
                </a:solidFill>
                <a:latin typeface="+mn-lt"/>
              </a:rPr>
              <a:t> </a:t>
            </a:r>
            <a:r>
              <a:rPr lang="es-ES" altLang="en-GB" b="1" dirty="0" err="1">
                <a:solidFill>
                  <a:schemeClr val="tx2"/>
                </a:solidFill>
                <a:latin typeface="+mn-lt"/>
              </a:rPr>
              <a:t>Revenues</a:t>
            </a:r>
            <a:r>
              <a:rPr lang="es-ES" altLang="en-GB" b="1" dirty="0">
                <a:solidFill>
                  <a:schemeClr val="tx2"/>
                </a:solidFill>
                <a:latin typeface="+mn-lt"/>
              </a:rPr>
              <a:t>, EBITDA and </a:t>
            </a:r>
            <a:r>
              <a:rPr lang="es-ES" altLang="en-GB" b="1" dirty="0" err="1">
                <a:solidFill>
                  <a:schemeClr val="tx2"/>
                </a:solidFill>
                <a:latin typeface="+mn-lt"/>
              </a:rPr>
              <a:t>OpCF</a:t>
            </a:r>
            <a:endParaRPr lang="es-ES" altLang="en-GB" dirty="0"/>
          </a:p>
        </p:txBody>
      </p:sp>
      <p:sp>
        <p:nvSpPr>
          <p:cNvPr id="16" name="Shape 100">
            <a:extLst>
              <a:ext uri="{FF2B5EF4-FFF2-40B4-BE49-F238E27FC236}">
                <a16:creationId xmlns:a16="http://schemas.microsoft.com/office/drawing/2014/main" id="{80BD316A-2C51-17E0-2227-D8769404C400}"/>
              </a:ext>
            </a:extLst>
          </p:cNvPr>
          <p:cNvSpPr/>
          <p:nvPr/>
        </p:nvSpPr>
        <p:spPr>
          <a:xfrm>
            <a:off x="1767735" y="3833697"/>
            <a:ext cx="64921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CapEx</a:t>
            </a:r>
            <a:endPar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17" name="Shape 100">
            <a:extLst>
              <a:ext uri="{FF2B5EF4-FFF2-40B4-BE49-F238E27FC236}">
                <a16:creationId xmlns:a16="http://schemas.microsoft.com/office/drawing/2014/main" id="{5630014A-035C-B3F1-2399-FA7251ADFB25}"/>
              </a:ext>
            </a:extLst>
          </p:cNvPr>
          <p:cNvSpPr/>
          <p:nvPr/>
        </p:nvSpPr>
        <p:spPr>
          <a:xfrm>
            <a:off x="4375926" y="1116447"/>
            <a:ext cx="3912816"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EBITDA y Margin **</a:t>
            </a:r>
          </a:p>
        </p:txBody>
      </p:sp>
      <p:sp>
        <p:nvSpPr>
          <p:cNvPr id="19" name="Shape 100">
            <a:extLst>
              <a:ext uri="{FF2B5EF4-FFF2-40B4-BE49-F238E27FC236}">
                <a16:creationId xmlns:a16="http://schemas.microsoft.com/office/drawing/2014/main" id="{2F62031F-F9D9-BC89-6C3F-966DA079CA71}"/>
              </a:ext>
            </a:extLst>
          </p:cNvPr>
          <p:cNvSpPr/>
          <p:nvPr/>
        </p:nvSpPr>
        <p:spPr>
          <a:xfrm>
            <a:off x="829222" y="1100479"/>
            <a:ext cx="2702607"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Revenues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(y-o-y </a:t>
            </a:r>
            <a:r>
              <a:rPr lang="en-US" sz="1600" b="1" dirty="0">
                <a:solidFill>
                  <a:prstClr val="black"/>
                </a:solidFill>
                <a:latin typeface="Calibri" panose="020F0502020204030204"/>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Shape 100">
            <a:extLst>
              <a:ext uri="{FF2B5EF4-FFF2-40B4-BE49-F238E27FC236}">
                <a16:creationId xmlns:a16="http://schemas.microsoft.com/office/drawing/2014/main" id="{A920D444-2111-A5FF-0985-046002166DE4}"/>
              </a:ext>
            </a:extLst>
          </p:cNvPr>
          <p:cNvSpPr/>
          <p:nvPr/>
        </p:nvSpPr>
        <p:spPr>
          <a:xfrm>
            <a:off x="5286791" y="3919280"/>
            <a:ext cx="220034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GB" b="1" dirty="0" err="1">
                <a:solidFill>
                  <a:prstClr val="black"/>
                </a:solidFill>
                <a:latin typeface="Calibri" panose="020F0502020204030204"/>
              </a:rPr>
              <a:t>OpCF</a:t>
            </a:r>
            <a:r>
              <a:rPr lang="en-GB" b="1" dirty="0">
                <a:solidFill>
                  <a:prstClr val="black"/>
                </a:solidFill>
                <a:latin typeface="Calibri" panose="020F0502020204030204"/>
              </a:rPr>
              <a:t> (OIBDA – </a:t>
            </a:r>
            <a:r>
              <a:rPr lang="en-GB" b="1" dirty="0" err="1">
                <a:solidFill>
                  <a:prstClr val="black"/>
                </a:solidFill>
                <a:latin typeface="Calibri" panose="020F0502020204030204"/>
              </a:rPr>
              <a:t>CapEx</a:t>
            </a:r>
            <a:r>
              <a:rPr lang="en-GB" b="1" dirty="0">
                <a:solidFill>
                  <a:prstClr val="black"/>
                </a:solidFill>
                <a:latin typeface="Calibri" panose="020F0502020204030204"/>
              </a:rPr>
              <a:t>)</a:t>
            </a:r>
            <a:endPar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69920E97-7F32-27C3-CD98-0EF3D2BCC1A7}"/>
              </a:ext>
            </a:extLst>
          </p:cNvPr>
          <p:cNvSpPr txBox="1"/>
          <p:nvPr/>
        </p:nvSpPr>
        <p:spPr>
          <a:xfrm>
            <a:off x="207991" y="2163832"/>
            <a:ext cx="997389" cy="246221"/>
          </a:xfrm>
          <a:prstGeom prst="rect">
            <a:avLst/>
          </a:prstGeom>
          <a:noFill/>
        </p:spPr>
        <p:txBody>
          <a:bodyPr wrap="none" rtlCol="0">
            <a:spAutoFit/>
          </a:bodyPr>
          <a:lstStyle/>
          <a:p>
            <a:r>
              <a:rPr lang="es-CL" sz="1000" kern="0" dirty="0" err="1">
                <a:solidFill>
                  <a:srgbClr val="003245"/>
                </a:solidFill>
                <a:latin typeface="Calibri" panose="020F0502020204030204" pitchFamily="34" charset="0"/>
                <a:ea typeface="ＭＳ Ｐゴシック"/>
              </a:rPr>
              <a:t>Other</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revenues</a:t>
            </a:r>
            <a:endParaRPr lang="en-US" sz="1000" dirty="0"/>
          </a:p>
        </p:txBody>
      </p:sp>
      <p:sp>
        <p:nvSpPr>
          <p:cNvPr id="4" name="CuadroTexto 3">
            <a:extLst>
              <a:ext uri="{FF2B5EF4-FFF2-40B4-BE49-F238E27FC236}">
                <a16:creationId xmlns:a16="http://schemas.microsoft.com/office/drawing/2014/main" id="{71EAD919-2971-FC49-9AFA-86C8D2AE9F5B}"/>
              </a:ext>
            </a:extLst>
          </p:cNvPr>
          <p:cNvSpPr txBox="1"/>
          <p:nvPr/>
        </p:nvSpPr>
        <p:spPr>
          <a:xfrm>
            <a:off x="127291" y="2468077"/>
            <a:ext cx="1191145" cy="553998"/>
          </a:xfrm>
          <a:prstGeom prst="rect">
            <a:avLst/>
          </a:prstGeom>
          <a:noFill/>
        </p:spPr>
        <p:txBody>
          <a:bodyPr wrap="square" rtlCol="0">
            <a:spAutoFit/>
          </a:bodyPr>
          <a:lstStyle/>
          <a:p>
            <a:pPr algn="ctr"/>
            <a:r>
              <a:rPr lang="es-CL" sz="1000" kern="0" dirty="0" err="1">
                <a:solidFill>
                  <a:srgbClr val="003245"/>
                </a:solidFill>
                <a:latin typeface="Calibri" panose="020F0502020204030204" pitchFamily="34" charset="0"/>
                <a:ea typeface="ＭＳ Ｐゴシック"/>
              </a:rPr>
              <a:t>Revenues</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from</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ordinary</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activities</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organic</a:t>
            </a:r>
            <a:r>
              <a:rPr lang="es-CL" sz="1000" kern="0" dirty="0">
                <a:solidFill>
                  <a:srgbClr val="003245"/>
                </a:solidFill>
                <a:latin typeface="Calibri" panose="020F0502020204030204" pitchFamily="34" charset="0"/>
                <a:ea typeface="ＭＳ Ｐゴシック"/>
              </a:rPr>
              <a:t>) </a:t>
            </a:r>
            <a:endParaRPr lang="en-US" sz="1000" dirty="0"/>
          </a:p>
        </p:txBody>
      </p:sp>
    </p:spTree>
    <p:extLst>
      <p:ext uri="{BB962C8B-B14F-4D97-AF65-F5344CB8AC3E}">
        <p14:creationId xmlns:p14="http://schemas.microsoft.com/office/powerpoint/2010/main" val="27967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id="{A2DC1278-AD1C-5491-4B8B-6796CED5CE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Objeto 6" hidden="1">
                        <a:extLst>
                          <a:ext uri="{FF2B5EF4-FFF2-40B4-BE49-F238E27FC236}">
                            <a16:creationId xmlns:a16="http://schemas.microsoft.com/office/drawing/2014/main" id="{A2DC1278-AD1C-5491-4B8B-6796CED5CE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hape 507">
            <a:extLst>
              <a:ext uri="{FF2B5EF4-FFF2-40B4-BE49-F238E27FC236}">
                <a16:creationId xmlns:a16="http://schemas.microsoft.com/office/drawing/2014/main" id="{D826852D-3847-29B9-5A31-786602DBDA73}"/>
              </a:ext>
            </a:extLst>
          </p:cNvPr>
          <p:cNvSpPr/>
          <p:nvPr/>
        </p:nvSpPr>
        <p:spPr>
          <a:xfrm>
            <a:off x="-44829" y="1213226"/>
            <a:ext cx="121508" cy="33079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defTabSz="457200">
              <a:lnSpc>
                <a:spcPts val="3400"/>
              </a:lnSpc>
              <a:spcBef>
                <a:spcPts val="1200"/>
              </a:spcBef>
              <a:defRPr sz="1600">
                <a:solidFill>
                  <a:srgbClr val="0093B7"/>
                </a:solidFill>
                <a:latin typeface="Telefonica-Regular"/>
                <a:ea typeface="Telefonica-Regular"/>
                <a:cs typeface="Telefonica-Regular"/>
                <a:sym typeface="Telefonica-Regular"/>
              </a:defRPr>
            </a:lvl1pPr>
          </a:lstStyle>
          <a:p>
            <a:pPr marL="0" marR="0" lvl="0" indent="0" algn="l" defTabSz="321457" rtl="0" eaLnBrk="1" fontAlgn="auto" latinLnBrk="0" hangingPunct="0">
              <a:lnSpc>
                <a:spcPts val="2391"/>
              </a:lnSpc>
              <a:spcBef>
                <a:spcPts val="844"/>
              </a:spcBef>
              <a:spcAft>
                <a:spcPts val="0"/>
              </a:spcAft>
              <a:buClrTx/>
              <a:buSzTx/>
              <a:buFontTx/>
              <a:buNone/>
              <a:tabLst/>
              <a:defRPr/>
            </a:pPr>
            <a:endParaRPr kumimoji="0" lang="en-GB" sz="1125" b="0" i="0" u="none" strike="noStrike" kern="0" cap="none" spc="0" normalizeH="0" baseline="0" noProof="0" dirty="0">
              <a:ln>
                <a:noFill/>
              </a:ln>
              <a:solidFill>
                <a:srgbClr val="807477"/>
              </a:solidFill>
              <a:effectLst/>
              <a:uLnTx/>
              <a:uFillTx/>
              <a:latin typeface="Calibri" charset="0"/>
              <a:ea typeface="Calibri" charset="0"/>
              <a:cs typeface="Calibri" charset="0"/>
              <a:sym typeface="Telefonica-Regular"/>
            </a:endParaRPr>
          </a:p>
        </p:txBody>
      </p:sp>
      <p:sp>
        <p:nvSpPr>
          <p:cNvPr id="49" name="Rectángulo: esquinas superiores redondeadas 48">
            <a:extLst>
              <a:ext uri="{FF2B5EF4-FFF2-40B4-BE49-F238E27FC236}">
                <a16:creationId xmlns:a16="http://schemas.microsoft.com/office/drawing/2014/main" id="{C4E810B1-AEA2-4037-BE2E-96A5613AE745}"/>
              </a:ext>
            </a:extLst>
          </p:cNvPr>
          <p:cNvSpPr/>
          <p:nvPr/>
        </p:nvSpPr>
        <p:spPr>
          <a:xfrm rot="5400000">
            <a:off x="8717639" y="-1090314"/>
            <a:ext cx="568469" cy="4792185"/>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54" name="Rectángulo: esquinas superiores redondeadas 53">
            <a:extLst>
              <a:ext uri="{FF2B5EF4-FFF2-40B4-BE49-F238E27FC236}">
                <a16:creationId xmlns:a16="http://schemas.microsoft.com/office/drawing/2014/main" id="{0DF19E5E-81D7-4AC7-A640-7595382193FA}"/>
              </a:ext>
            </a:extLst>
          </p:cNvPr>
          <p:cNvSpPr/>
          <p:nvPr/>
        </p:nvSpPr>
        <p:spPr>
          <a:xfrm rot="5400000">
            <a:off x="2236762" y="-1210628"/>
            <a:ext cx="552605" cy="5014168"/>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031A34"/>
              </a:solidFill>
              <a:effectLst/>
              <a:uLnTx/>
              <a:uFillTx/>
              <a:latin typeface="Calibri" panose="020F0502020204030204"/>
              <a:ea typeface="+mn-ea"/>
              <a:cs typeface="+mn-cs"/>
              <a:sym typeface="Helvetica Light"/>
            </a:endParaRPr>
          </a:p>
        </p:txBody>
      </p:sp>
      <p:sp>
        <p:nvSpPr>
          <p:cNvPr id="56" name="Rectángulo: esquinas superiores redondeadas 55">
            <a:extLst>
              <a:ext uri="{FF2B5EF4-FFF2-40B4-BE49-F238E27FC236}">
                <a16:creationId xmlns:a16="http://schemas.microsoft.com/office/drawing/2014/main" id="{9EB2CC4C-2132-56DE-E63A-165E7CA95ABA}"/>
              </a:ext>
            </a:extLst>
          </p:cNvPr>
          <p:cNvSpPr/>
          <p:nvPr/>
        </p:nvSpPr>
        <p:spPr>
          <a:xfrm rot="5400000">
            <a:off x="8742047" y="1970757"/>
            <a:ext cx="508209" cy="4725815"/>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95" name="CuadroTexto 94">
            <a:extLst>
              <a:ext uri="{FF2B5EF4-FFF2-40B4-BE49-F238E27FC236}">
                <a16:creationId xmlns:a16="http://schemas.microsoft.com/office/drawing/2014/main" id="{6AE77AE0-AAD2-BAF6-24F4-36099B6AAAF2}"/>
              </a:ext>
            </a:extLst>
          </p:cNvPr>
          <p:cNvSpPr txBox="1"/>
          <p:nvPr/>
        </p:nvSpPr>
        <p:spPr>
          <a:xfrm>
            <a:off x="422610" y="6635295"/>
            <a:ext cx="5375717" cy="230832"/>
          </a:xfrm>
          <a:prstGeom prst="rect">
            <a:avLst/>
          </a:prstGeom>
          <a:noFill/>
        </p:spPr>
        <p:txBody>
          <a:bodyPr wrap="square" lIns="0"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31A34"/>
                </a:solidFill>
                <a:effectLst/>
                <a:uLnTx/>
                <a:uFillTx/>
                <a:latin typeface="Calibri" panose="020F0502020204030204"/>
                <a:ea typeface="+mn-ea"/>
                <a:cs typeface="+mn-cs"/>
              </a:rPr>
              <a:t>1: Gross Debt and Net Debt does not include the effect of leases</a:t>
            </a:r>
            <a:r>
              <a:rPr kumimoji="0" lang="en-US" sz="700" b="0" i="0" u="none" strike="noStrike" kern="1200" cap="none" spc="0" normalizeH="0" baseline="0" noProof="0" dirty="0">
                <a:ln>
                  <a:noFill/>
                </a:ln>
                <a:solidFill>
                  <a:srgbClr val="031A34"/>
                </a:solidFill>
                <a:effectLst/>
                <a:uLnTx/>
                <a:uFillTx/>
                <a:latin typeface="Calibri" panose="020F0502020204030204"/>
                <a:ea typeface="+mn-ea"/>
                <a:cs typeface="+mn-cs"/>
              </a:rPr>
              <a:t>. </a:t>
            </a:r>
          </a:p>
        </p:txBody>
      </p:sp>
      <p:sp>
        <p:nvSpPr>
          <p:cNvPr id="83" name="Rectángulo: esquinas superiores redondeadas 82">
            <a:extLst>
              <a:ext uri="{FF2B5EF4-FFF2-40B4-BE49-F238E27FC236}">
                <a16:creationId xmlns:a16="http://schemas.microsoft.com/office/drawing/2014/main" id="{22FECB64-67F2-1204-F08B-B07E831B99BB}"/>
              </a:ext>
            </a:extLst>
          </p:cNvPr>
          <p:cNvSpPr/>
          <p:nvPr/>
        </p:nvSpPr>
        <p:spPr>
          <a:xfrm rot="5400000">
            <a:off x="2353670" y="1720681"/>
            <a:ext cx="491947" cy="5208044"/>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71" name="Rectángulo: esquinas redondeadas 70">
            <a:extLst>
              <a:ext uri="{FF2B5EF4-FFF2-40B4-BE49-F238E27FC236}">
                <a16:creationId xmlns:a16="http://schemas.microsoft.com/office/drawing/2014/main" id="{97828FC4-64B9-4B17-B6A0-536298C47F32}"/>
              </a:ext>
            </a:extLst>
          </p:cNvPr>
          <p:cNvSpPr/>
          <p:nvPr/>
        </p:nvSpPr>
        <p:spPr>
          <a:xfrm>
            <a:off x="2308260" y="1699677"/>
            <a:ext cx="3017413" cy="1545110"/>
          </a:xfrm>
          <a:prstGeom prst="roundRect">
            <a:avLst>
              <a:gd name="adj" fmla="val 50000"/>
            </a:avLst>
          </a:prstGeom>
          <a:noFill/>
          <a:ln w="254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rtlCol="0" anchor="ctr"/>
          <a:lstStyle/>
          <a:p>
            <a:pPr marR="0" lvl="0" algn="l" defTabSz="914400" rtl="0" eaLnBrk="0" fontAlgn="base" latinLnBrk="0" hangingPunct="0">
              <a:lnSpc>
                <a:spcPct val="100000"/>
              </a:lnSpc>
              <a:spcBef>
                <a:spcPts val="300"/>
              </a:spcBef>
              <a:spcAft>
                <a:spcPct val="0"/>
              </a:spcAft>
              <a:buClr>
                <a:srgbClr val="003245"/>
              </a:buClr>
              <a:buSzTx/>
              <a:tabLst/>
              <a:defRPr/>
            </a:pPr>
            <a:r>
              <a:rPr kumimoji="0" lang="en-US" sz="1000" b="0" i="0" u="sng"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Debt</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a:t>
            </a: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Gross Debt </a:t>
            </a:r>
            <a:r>
              <a:rPr lang="en-US" sz="1000" kern="0" dirty="0">
                <a:solidFill>
                  <a:srgbClr val="043F52"/>
                </a:solidFill>
                <a:latin typeface="Calibri" panose="020F0502020204030204" pitchFamily="34" charset="0"/>
                <a:ea typeface="ＭＳ Ｐゴシック"/>
              </a:rPr>
              <a:t>-</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a:t>
            </a:r>
            <a:r>
              <a:rPr lang="en-US" sz="1000" kern="0" dirty="0">
                <a:solidFill>
                  <a:srgbClr val="043F52"/>
                </a:solidFill>
                <a:latin typeface="Calibri" panose="020F0502020204030204" pitchFamily="34" charset="0"/>
                <a:ea typeface="ＭＳ Ｐゴシック"/>
              </a:rPr>
              <a:t>mar. 2024</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Ch$</a:t>
            </a:r>
            <a:r>
              <a:rPr lang="en-US" sz="1000" kern="0" dirty="0">
                <a:solidFill>
                  <a:srgbClr val="043F52"/>
                </a:solidFill>
                <a:latin typeface="Calibri" panose="020F0502020204030204" pitchFamily="34" charset="0"/>
                <a:ea typeface="ＭＳ Ｐゴシック"/>
              </a:rPr>
              <a:t>74.509</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mills.</a:t>
            </a: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lang="en-US" sz="1000" kern="0" dirty="0">
                <a:solidFill>
                  <a:srgbClr val="043F52"/>
                </a:solidFill>
                <a:latin typeface="Calibri" panose="020F0502020204030204" pitchFamily="34" charset="0"/>
                <a:ea typeface="ＭＳ Ｐゴシック"/>
              </a:rPr>
              <a:t>Net Debt</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a:t>
            </a:r>
            <a:r>
              <a:rPr lang="en-US" sz="1000" kern="0" dirty="0">
                <a:solidFill>
                  <a:srgbClr val="043F52"/>
                </a:solidFill>
                <a:latin typeface="Calibri" panose="020F0502020204030204" pitchFamily="34" charset="0"/>
                <a:ea typeface="ＭＳ Ｐゴシック"/>
              </a:rPr>
              <a:t>-</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a:t>
            </a:r>
            <a:r>
              <a:rPr lang="en-US" sz="1000" kern="0" dirty="0">
                <a:solidFill>
                  <a:srgbClr val="043F52"/>
                </a:solidFill>
                <a:latin typeface="Calibri" panose="020F0502020204030204" pitchFamily="34" charset="0"/>
                <a:ea typeface="ＭＳ Ｐゴシック"/>
              </a:rPr>
              <a:t>mar. 2024</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   Ch$</a:t>
            </a:r>
            <a:r>
              <a:rPr lang="en-US" sz="1000" kern="0" dirty="0">
                <a:solidFill>
                  <a:srgbClr val="043F52"/>
                </a:solidFill>
                <a:latin typeface="Calibri" panose="020F0502020204030204" pitchFamily="34" charset="0"/>
                <a:ea typeface="ＭＳ Ｐゴシック"/>
              </a:rPr>
              <a:t>-39.245</a:t>
            </a: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mills.</a:t>
            </a:r>
          </a:p>
          <a:p>
            <a:pPr marR="0" lvl="0" algn="l" defTabSz="914400" rtl="0" eaLnBrk="0" fontAlgn="base" latinLnBrk="0" hangingPunct="0">
              <a:lnSpc>
                <a:spcPct val="100000"/>
              </a:lnSpc>
              <a:spcBef>
                <a:spcPts val="300"/>
              </a:spcBef>
              <a:spcAft>
                <a:spcPct val="0"/>
              </a:spcAft>
              <a:buClr>
                <a:srgbClr val="003245"/>
              </a:buClr>
              <a:buSzTx/>
              <a:tabLst/>
              <a:defRPr/>
            </a:pPr>
            <a:r>
              <a:rPr lang="en-US" sz="1000" u="sng" kern="0" dirty="0">
                <a:solidFill>
                  <a:srgbClr val="043F52"/>
                </a:solidFill>
                <a:latin typeface="Calibri" panose="020F0502020204030204" pitchFamily="34" charset="0"/>
                <a:ea typeface="ＭＳ Ｐゴシック"/>
              </a:rPr>
              <a:t>Ratings:</a:t>
            </a:r>
            <a:endParaRPr kumimoji="0" lang="en-US" sz="1000" b="0" i="0" u="sng"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kumimoji="0" lang="en-US"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ICR : AA + / Fitch: AA-</a:t>
            </a:r>
          </a:p>
        </p:txBody>
      </p:sp>
      <p:sp>
        <p:nvSpPr>
          <p:cNvPr id="14" name="Text Box 8">
            <a:extLst>
              <a:ext uri="{FF2B5EF4-FFF2-40B4-BE49-F238E27FC236}">
                <a16:creationId xmlns:a16="http://schemas.microsoft.com/office/drawing/2014/main" id="{66DD125F-5BDB-B7E6-2875-BFB9A6BD5227}"/>
              </a:ext>
            </a:extLst>
          </p:cNvPr>
          <p:cNvSpPr txBox="1">
            <a:spLocks noChangeArrowheads="1"/>
          </p:cNvSpPr>
          <p:nvPr/>
        </p:nvSpPr>
        <p:spPr bwMode="auto">
          <a:xfrm>
            <a:off x="156028" y="3326833"/>
            <a:ext cx="5208045" cy="430887"/>
          </a:xfrm>
          <a:prstGeom prst="rect">
            <a:avLst/>
          </a:prstGeom>
          <a:noFill/>
          <a:ln w="19050">
            <a:noFill/>
            <a:miter lim="800000"/>
            <a:headEnd/>
            <a:tailEnd/>
          </a:ln>
        </p:spPr>
        <p:txBody>
          <a:bodyPr wrap="square">
            <a:spAutoFit/>
          </a:bodyPr>
          <a:lstStyle/>
          <a:p>
            <a:pPr marL="171450" marR="0" lvl="1" indent="-171450" algn="l" defTabSz="914400" rtl="0" eaLnBrk="0" fontAlgn="base" latinLnBrk="0" hangingPunct="0">
              <a:lnSpc>
                <a:spcPct val="100000"/>
              </a:lnSpc>
              <a:spcBef>
                <a:spcPct val="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Gross Debt decreases due to payment at maturity of the international bond 144 A.</a:t>
            </a:r>
          </a:p>
          <a:p>
            <a:pPr marL="171450" marR="0" lvl="1" indent="-171450" algn="l" defTabSz="914400" rtl="0" eaLnBrk="0" fontAlgn="base" latinLnBrk="0" hangingPunct="0">
              <a:lnSpc>
                <a:spcPct val="100000"/>
              </a:lnSpc>
              <a:spcBef>
                <a:spcPct val="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Negative Net Debt because cash is greater than financial debt.</a:t>
            </a:r>
            <a:endPar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p:txBody>
      </p:sp>
      <p:sp>
        <p:nvSpPr>
          <p:cNvPr id="18" name="Shape 531">
            <a:extLst>
              <a:ext uri="{FF2B5EF4-FFF2-40B4-BE49-F238E27FC236}">
                <a16:creationId xmlns:a16="http://schemas.microsoft.com/office/drawing/2014/main" id="{EC3FA1D5-7943-74AA-53FB-E216D22A75F9}"/>
              </a:ext>
            </a:extLst>
          </p:cNvPr>
          <p:cNvSpPr/>
          <p:nvPr/>
        </p:nvSpPr>
        <p:spPr>
          <a:xfrm>
            <a:off x="7482567" y="1892056"/>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-31%</a:t>
            </a:r>
            <a:endParaRPr kumimoji="0" lang="en-GB"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9" name="Shape 531">
            <a:extLst>
              <a:ext uri="{FF2B5EF4-FFF2-40B4-BE49-F238E27FC236}">
                <a16:creationId xmlns:a16="http://schemas.microsoft.com/office/drawing/2014/main" id="{3DE8916A-08EA-810E-8EEC-662459BDAB63}"/>
              </a:ext>
            </a:extLst>
          </p:cNvPr>
          <p:cNvSpPr/>
          <p:nvPr/>
        </p:nvSpPr>
        <p:spPr>
          <a:xfrm>
            <a:off x="9840690" y="1902537"/>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-45</a:t>
            </a:r>
            <a:r>
              <a:rPr kumimoji="0" lang="es-ES"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1" name="Rectángulo redondeado 56">
            <a:extLst>
              <a:ext uri="{FF2B5EF4-FFF2-40B4-BE49-F238E27FC236}">
                <a16:creationId xmlns:a16="http://schemas.microsoft.com/office/drawing/2014/main" id="{33787D8C-8B53-0F1F-2CA1-5756F636C9C7}"/>
              </a:ext>
            </a:extLst>
          </p:cNvPr>
          <p:cNvSpPr/>
          <p:nvPr/>
        </p:nvSpPr>
        <p:spPr>
          <a:xfrm>
            <a:off x="9078868" y="1680898"/>
            <a:ext cx="740004" cy="21323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2F4FF"/>
                </a:solidFill>
                <a:latin typeface="Calibri"/>
              </a:rPr>
              <a:t>Mar -24</a:t>
            </a:r>
          </a:p>
        </p:txBody>
      </p:sp>
      <p:sp>
        <p:nvSpPr>
          <p:cNvPr id="22" name="Rectángulo redondeado 55">
            <a:extLst>
              <a:ext uri="{FF2B5EF4-FFF2-40B4-BE49-F238E27FC236}">
                <a16:creationId xmlns:a16="http://schemas.microsoft.com/office/drawing/2014/main" id="{FA0EAC27-FF17-4CFF-73C1-F1AED04A85FC}"/>
              </a:ext>
            </a:extLst>
          </p:cNvPr>
          <p:cNvSpPr/>
          <p:nvPr/>
        </p:nvSpPr>
        <p:spPr>
          <a:xfrm>
            <a:off x="8216719" y="1680898"/>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F2F4FF"/>
                </a:solidFill>
                <a:latin typeface="Calibri"/>
              </a:rPr>
              <a:t>Mar - 23</a:t>
            </a:r>
            <a:endParaRPr kumimoji="0" lang="es-ES" sz="1000" b="0" i="0" u="none" strike="noStrike" kern="1200" cap="none" spc="0" normalizeH="0" baseline="0" noProof="0" dirty="0">
              <a:ln>
                <a:noFill/>
              </a:ln>
              <a:solidFill>
                <a:srgbClr val="F2F4FF"/>
              </a:solidFill>
              <a:effectLst/>
              <a:uLnTx/>
              <a:uFillTx/>
              <a:latin typeface="Calibri"/>
              <a:ea typeface="+mn-ea"/>
              <a:cs typeface="+mn-cs"/>
            </a:endParaRPr>
          </a:p>
        </p:txBody>
      </p:sp>
      <p:sp>
        <p:nvSpPr>
          <p:cNvPr id="25" name="Rectángulo: esquinas redondeadas 24">
            <a:extLst>
              <a:ext uri="{FF2B5EF4-FFF2-40B4-BE49-F238E27FC236}">
                <a16:creationId xmlns:a16="http://schemas.microsoft.com/office/drawing/2014/main" id="{ABAE9741-EC1F-80CE-3ECB-1B28E81392BB}"/>
              </a:ext>
            </a:extLst>
          </p:cNvPr>
          <p:cNvSpPr/>
          <p:nvPr/>
        </p:nvSpPr>
        <p:spPr>
          <a:xfrm>
            <a:off x="9049609" y="4918056"/>
            <a:ext cx="2099876" cy="1043533"/>
          </a:xfrm>
          <a:prstGeom prst="roundRect">
            <a:avLst>
              <a:gd name="adj" fmla="val 50000"/>
            </a:avLst>
          </a:prstGeom>
          <a:noFill/>
          <a:ln w="254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1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endParaRPr>
          </a:p>
          <a:p>
            <a:pPr marL="171450" marR="0" lvl="1" indent="-171450" algn="l" defTabSz="914400" rtl="0" eaLnBrk="0" fontAlgn="base" latinLnBrk="0" hangingPunct="0">
              <a:lnSpc>
                <a:spcPct val="100000"/>
              </a:lnSpc>
              <a:spcBef>
                <a:spcPts val="600"/>
              </a:spcBef>
              <a:spcAft>
                <a:spcPct val="0"/>
              </a:spcAft>
              <a:buClr>
                <a:srgbClr val="043F52"/>
              </a:buClr>
              <a:buSzPct val="115000"/>
              <a:buFont typeface="Wingdings" panose="05000000000000000000" pitchFamily="2" charset="2"/>
              <a:buChar char="ü"/>
              <a:tabLst/>
              <a:defRPr/>
            </a:pPr>
            <a:r>
              <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100% FX </a:t>
            </a:r>
            <a:r>
              <a:rPr kumimoji="0" lang="es-CL" sz="1100" b="0" i="0" u="none" strike="noStrike" kern="0" cap="none" spc="0" normalizeH="0" baseline="0" noProof="0" dirty="0" err="1">
                <a:ln>
                  <a:noFill/>
                </a:ln>
                <a:solidFill>
                  <a:srgbClr val="043F52"/>
                </a:solidFill>
                <a:effectLst/>
                <a:uLnTx/>
                <a:uFillTx/>
                <a:latin typeface="Calibri" panose="020F0502020204030204" pitchFamily="34" charset="0"/>
                <a:ea typeface="ＭＳ Ｐゴシック"/>
                <a:cs typeface="+mn-cs"/>
              </a:rPr>
              <a:t>Coverage</a:t>
            </a:r>
            <a:endPar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a:p>
            <a:pPr marL="171450" marR="0" lvl="1" indent="-171450" algn="l" defTabSz="914400" rtl="0" eaLnBrk="0" fontAlgn="base" latinLnBrk="0" hangingPunct="0">
              <a:lnSpc>
                <a:spcPct val="100000"/>
              </a:lnSpc>
              <a:spcBef>
                <a:spcPts val="60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Average gross debt rate: 11.8% annually</a:t>
            </a:r>
            <a:endPar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p:txBody>
      </p:sp>
      <p:sp>
        <p:nvSpPr>
          <p:cNvPr id="8" name="Elipse 7">
            <a:extLst>
              <a:ext uri="{FF2B5EF4-FFF2-40B4-BE49-F238E27FC236}">
                <a16:creationId xmlns:a16="http://schemas.microsoft.com/office/drawing/2014/main" id="{C349DCE1-E009-EEA1-CC93-DEFC3CED9BF6}"/>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pic>
        <p:nvPicPr>
          <p:cNvPr id="10" name="Imagem 67" descr="Chile.png">
            <a:extLst>
              <a:ext uri="{FF2B5EF4-FFF2-40B4-BE49-F238E27FC236}">
                <a16:creationId xmlns:a16="http://schemas.microsoft.com/office/drawing/2014/main" id="{3E586AC8-8484-C01D-A9F6-7F189F9B833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graphicFrame>
        <p:nvGraphicFramePr>
          <p:cNvPr id="3" name="Gráfico 2">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812817578"/>
              </p:ext>
            </p:extLst>
          </p:nvPr>
        </p:nvGraphicFramePr>
        <p:xfrm>
          <a:off x="6094526" y="4570677"/>
          <a:ext cx="3414713" cy="203676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Gráfico 4">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963689526"/>
              </p:ext>
            </p:extLst>
          </p:nvPr>
        </p:nvGraphicFramePr>
        <p:xfrm>
          <a:off x="-607752" y="1388304"/>
          <a:ext cx="3654425" cy="202723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 name="Gráfico 8">
            <a:extLst>
              <a:ext uri="{FF2B5EF4-FFF2-40B4-BE49-F238E27FC236}">
                <a16:creationId xmlns:a16="http://schemas.microsoft.com/office/drawing/2014/main" id="{00000000-0008-0000-0000-000004000000}"/>
              </a:ext>
            </a:extLst>
          </p:cNvPr>
          <p:cNvGraphicFramePr>
            <a:graphicFrameLocks/>
          </p:cNvGraphicFramePr>
          <p:nvPr/>
        </p:nvGraphicFramePr>
        <p:xfrm>
          <a:off x="-4379" y="4787482"/>
          <a:ext cx="4372679" cy="186184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Gráfico 10">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48786875"/>
              </p:ext>
            </p:extLst>
          </p:nvPr>
        </p:nvGraphicFramePr>
        <p:xfrm>
          <a:off x="6605781" y="2143287"/>
          <a:ext cx="4792185" cy="1632156"/>
        </p:xfrm>
        <a:graphic>
          <a:graphicData uri="http://schemas.openxmlformats.org/drawingml/2006/chart">
            <c:chart xmlns:c="http://schemas.openxmlformats.org/drawingml/2006/chart" xmlns:r="http://schemas.openxmlformats.org/officeDocument/2006/relationships" r:id="rId10"/>
          </a:graphicData>
        </a:graphic>
      </p:graphicFrame>
      <p:sp>
        <p:nvSpPr>
          <p:cNvPr id="6" name="CuadroTexto 5">
            <a:extLst>
              <a:ext uri="{FF2B5EF4-FFF2-40B4-BE49-F238E27FC236}">
                <a16:creationId xmlns:a16="http://schemas.microsoft.com/office/drawing/2014/main" id="{DD440565-3AD1-D3F7-9EC0-5DC3CA83F5F1}"/>
              </a:ext>
            </a:extLst>
          </p:cNvPr>
          <p:cNvSpPr txBox="1"/>
          <p:nvPr/>
        </p:nvSpPr>
        <p:spPr>
          <a:xfrm>
            <a:off x="11149485" y="1974826"/>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12" name="Shape 531">
            <a:extLst>
              <a:ext uri="{FF2B5EF4-FFF2-40B4-BE49-F238E27FC236}">
                <a16:creationId xmlns:a16="http://schemas.microsoft.com/office/drawing/2014/main" id="{ED23B7BC-2E7A-C267-AED0-52F8949D6005}"/>
              </a:ext>
            </a:extLst>
          </p:cNvPr>
          <p:cNvSpPr/>
          <p:nvPr/>
        </p:nvSpPr>
        <p:spPr>
          <a:xfrm>
            <a:off x="11250518" y="1742517"/>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6" name="Título 1">
            <a:extLst>
              <a:ext uri="{FF2B5EF4-FFF2-40B4-BE49-F238E27FC236}">
                <a16:creationId xmlns:a16="http://schemas.microsoft.com/office/drawing/2014/main" id="{A7C1159E-4445-944A-FF85-9CE67114034E}"/>
              </a:ext>
            </a:extLst>
          </p:cNvPr>
          <p:cNvSpPr txBox="1">
            <a:spLocks/>
          </p:cNvSpPr>
          <p:nvPr/>
        </p:nvSpPr>
        <p:spPr>
          <a:xfrm>
            <a:off x="342190" y="341059"/>
            <a:ext cx="11833185" cy="535531"/>
          </a:xfrm>
          <a:prstGeom prst="rect">
            <a:avLst/>
          </a:prstGeom>
        </p:spPr>
        <p:txBody>
          <a:bodyPr vert="horz" wrap="square" lIns="0" rIns="0" anchor="ctr" anchorCtr="0">
            <a:spAutoFit/>
          </a:bodyPr>
          <a:lstStyle>
            <a:lvl1pPr algn="l" defTabSz="642915" rtl="0" eaLnBrk="1" latinLnBrk="0" hangingPunct="1">
              <a:lnSpc>
                <a:spcPct val="90000"/>
              </a:lnSpc>
              <a:spcBef>
                <a:spcPct val="0"/>
              </a:spcBef>
              <a:buNone/>
              <a:defRPr sz="3200" b="0" kern="1200">
                <a:solidFill>
                  <a:schemeClr val="tx1"/>
                </a:solidFill>
                <a:latin typeface="+mj-lt"/>
                <a:ea typeface="+mj-ea"/>
                <a:cs typeface="Arial" panose="020B0604020202020204" pitchFamily="34" charset="0"/>
              </a:defRPr>
            </a:lvl1pPr>
          </a:lstStyle>
          <a:p>
            <a:r>
              <a:rPr lang="es-CL" b="1" dirty="0" err="1">
                <a:solidFill>
                  <a:srgbClr val="0066FF"/>
                </a:solidFill>
                <a:latin typeface="+mn-lt"/>
              </a:rPr>
              <a:t>Debt</a:t>
            </a:r>
            <a:r>
              <a:rPr lang="es-CL" b="1" dirty="0">
                <a:solidFill>
                  <a:srgbClr val="0066FF"/>
                </a:solidFill>
                <a:latin typeface="+mn-lt"/>
              </a:rPr>
              <a:t> </a:t>
            </a:r>
            <a:r>
              <a:rPr lang="es-CL" b="1" dirty="0" err="1">
                <a:solidFill>
                  <a:srgbClr val="0066FF"/>
                </a:solidFill>
                <a:latin typeface="+mn-lt"/>
              </a:rPr>
              <a:t>of</a:t>
            </a:r>
            <a:r>
              <a:rPr lang="es-CL" b="1" dirty="0">
                <a:solidFill>
                  <a:srgbClr val="0066FF"/>
                </a:solidFill>
                <a:latin typeface="+mn-lt"/>
              </a:rPr>
              <a:t> </a:t>
            </a:r>
            <a:r>
              <a:rPr lang="es-ES" altLang="es-ES" b="1" dirty="0">
                <a:solidFill>
                  <a:srgbClr val="0066FF"/>
                </a:solidFill>
                <a:latin typeface="Arial" panose="020B0604020202020204" pitchFamily="34" charset="0"/>
                <a:ea typeface="MS PGothic" panose="020B0600070205080204" pitchFamily="34" charset="-128"/>
                <a:sym typeface="Gill Sans"/>
              </a:rPr>
              <a:t>Telefónica Chile S.A.</a:t>
            </a:r>
            <a:endParaRPr lang="es-ES" b="1" dirty="0">
              <a:solidFill>
                <a:srgbClr val="0066FF"/>
              </a:solidFill>
              <a:latin typeface="+mn-lt"/>
            </a:endParaRPr>
          </a:p>
        </p:txBody>
      </p:sp>
      <p:sp>
        <p:nvSpPr>
          <p:cNvPr id="17" name="Rectángulo 16">
            <a:extLst>
              <a:ext uri="{FF2B5EF4-FFF2-40B4-BE49-F238E27FC236}">
                <a16:creationId xmlns:a16="http://schemas.microsoft.com/office/drawing/2014/main" id="{F06F0802-30B7-7E5B-7175-A3AFB8181AF7}"/>
              </a:ext>
            </a:extLst>
          </p:cNvPr>
          <p:cNvSpPr/>
          <p:nvPr/>
        </p:nvSpPr>
        <p:spPr>
          <a:xfrm>
            <a:off x="6809124" y="1134533"/>
            <a:ext cx="6419147"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1" indent="0" algn="just" defTabSz="914400" rtl="0" eaLnBrk="0" fontAlgn="base" latinLnBrk="0" hangingPunct="0">
              <a:lnSpc>
                <a:spcPct val="100000"/>
              </a:lnSpc>
              <a:spcBef>
                <a:spcPct val="0"/>
              </a:spcBef>
              <a:spcAft>
                <a:spcPct val="0"/>
              </a:spcAft>
              <a:buClr>
                <a:srgbClr val="043F52"/>
              </a:buClr>
              <a:buSzPct val="115000"/>
              <a:buFontTx/>
              <a:buNone/>
              <a:tabLst/>
              <a:defRPr/>
            </a:pPr>
            <a:r>
              <a:rPr kumimoji="0" lang="es-CL" sz="1800" b="1" i="0" u="none" strike="noStrike" kern="1200" cap="none" spc="0" normalizeH="0" baseline="0" noProof="0" dirty="0" err="1">
                <a:ln>
                  <a:noFill/>
                </a:ln>
                <a:solidFill>
                  <a:srgbClr val="043F52"/>
                </a:solidFill>
                <a:effectLst/>
                <a:uLnTx/>
                <a:uFillTx/>
                <a:latin typeface="Telefonica Text" panose="02000506040000020004" pitchFamily="2" charset="0"/>
                <a:ea typeface="ＭＳ Ｐゴシック"/>
                <a:cs typeface="Arial" pitchFamily="34" charset="0"/>
              </a:rPr>
              <a:t>Financial</a:t>
            </a:r>
            <a:r>
              <a:rPr kumimoji="0" lang="es-CL"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 expenses Mills. $</a:t>
            </a:r>
          </a:p>
        </p:txBody>
      </p:sp>
      <p:sp>
        <p:nvSpPr>
          <p:cNvPr id="20" name="Rectángulo 19">
            <a:extLst>
              <a:ext uri="{FF2B5EF4-FFF2-40B4-BE49-F238E27FC236}">
                <a16:creationId xmlns:a16="http://schemas.microsoft.com/office/drawing/2014/main" id="{DE4E484F-7664-7337-FAD4-D23594C27EAF}"/>
              </a:ext>
            </a:extLst>
          </p:cNvPr>
          <p:cNvSpPr/>
          <p:nvPr/>
        </p:nvSpPr>
        <p:spPr>
          <a:xfrm>
            <a:off x="6831210" y="4079560"/>
            <a:ext cx="4046828" cy="508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Currency and Interest Rate Coverage</a:t>
            </a:r>
            <a:endParaRPr kumimoji="0" lang="en-ZA" sz="4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endParaRPr>
          </a:p>
        </p:txBody>
      </p:sp>
      <p:sp>
        <p:nvSpPr>
          <p:cNvPr id="23" name="Rectángulo 22">
            <a:extLst>
              <a:ext uri="{FF2B5EF4-FFF2-40B4-BE49-F238E27FC236}">
                <a16:creationId xmlns:a16="http://schemas.microsoft.com/office/drawing/2014/main" id="{09741029-B7B9-50AC-F398-9C3FDBD7A3AB}"/>
              </a:ext>
            </a:extLst>
          </p:cNvPr>
          <p:cNvSpPr/>
          <p:nvPr/>
        </p:nvSpPr>
        <p:spPr>
          <a:xfrm>
            <a:off x="263484" y="4078731"/>
            <a:ext cx="3430615"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rgbClr val="043F52"/>
                </a:solidFill>
                <a:effectLst/>
                <a:uLnTx/>
                <a:uFillTx/>
                <a:latin typeface="Telefonica Text" panose="02000506040000020004" pitchFamily="2" charset="0"/>
                <a:ea typeface="ＭＳ Ｐゴシック"/>
                <a:cs typeface="Arial" pitchFamily="34" charset="0"/>
              </a:rPr>
              <a:t>Maturity</a:t>
            </a:r>
            <a:r>
              <a:rPr kumimoji="0" lang="es-ES_tradnl"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 </a:t>
            </a:r>
            <a:r>
              <a:rPr kumimoji="0" lang="es-ES_tradnl" sz="1800" b="1" i="0" u="none" strike="noStrike" kern="1200" cap="none" spc="0" normalizeH="0" baseline="0" noProof="0" dirty="0" err="1">
                <a:ln>
                  <a:noFill/>
                </a:ln>
                <a:solidFill>
                  <a:srgbClr val="043F52"/>
                </a:solidFill>
                <a:effectLst/>
                <a:uLnTx/>
                <a:uFillTx/>
                <a:latin typeface="Telefonica Text" panose="02000506040000020004" pitchFamily="2" charset="0"/>
                <a:ea typeface="ＭＳ Ｐゴシック"/>
                <a:cs typeface="Arial" pitchFamily="34" charset="0"/>
              </a:rPr>
              <a:t>Profile</a:t>
            </a:r>
            <a:r>
              <a:rPr kumimoji="0" lang="es-ES_tradnl"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 Mills $</a:t>
            </a:r>
          </a:p>
        </p:txBody>
      </p:sp>
      <p:sp>
        <p:nvSpPr>
          <p:cNvPr id="24" name="Rectángulo 23">
            <a:extLst>
              <a:ext uri="{FF2B5EF4-FFF2-40B4-BE49-F238E27FC236}">
                <a16:creationId xmlns:a16="http://schemas.microsoft.com/office/drawing/2014/main" id="{090FAD37-344A-C5A5-8DC7-BEB3C91B303F}"/>
              </a:ext>
            </a:extLst>
          </p:cNvPr>
          <p:cNvSpPr/>
          <p:nvPr/>
        </p:nvSpPr>
        <p:spPr>
          <a:xfrm>
            <a:off x="278791" y="1047676"/>
            <a:ext cx="3197175"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1A34"/>
                </a:solidFill>
                <a:effectLst/>
                <a:uLnTx/>
                <a:uFillTx/>
                <a:latin typeface="Calibri" panose="020F0502020204030204"/>
                <a:ea typeface="+mn-ea"/>
                <a:cs typeface="+mn-cs"/>
                <a:sym typeface="Helvetica Light"/>
              </a:rPr>
              <a:t>Debt Structure</a:t>
            </a:r>
            <a:r>
              <a:rPr kumimoji="0" lang="en-US" sz="1800" b="1" i="0" u="none" strike="noStrike" kern="0" cap="none" spc="0" normalizeH="0" baseline="30000" noProof="0" dirty="0">
                <a:ln>
                  <a:noFill/>
                </a:ln>
                <a:solidFill>
                  <a:srgbClr val="031A34"/>
                </a:solidFill>
                <a:effectLst/>
                <a:uLnTx/>
                <a:uFillTx/>
                <a:latin typeface="Calibri" panose="020F0502020204030204"/>
                <a:ea typeface="+mn-ea"/>
                <a:cs typeface="+mn-cs"/>
                <a:sym typeface="Helvetica Light"/>
              </a:rPr>
              <a:t>(1)</a:t>
            </a:r>
            <a:endParaRPr kumimoji="0" lang="en-US" sz="1800" b="0" i="0" u="none" strike="noStrike" kern="0" cap="none" spc="0" normalizeH="0" baseline="30000" noProof="0" dirty="0">
              <a:ln>
                <a:noFill/>
              </a:ln>
              <a:solidFill>
                <a:srgbClr val="031A34"/>
              </a:solidFill>
              <a:effectLst/>
              <a:uLnTx/>
              <a:uFillTx/>
              <a:latin typeface="Calibri" panose="020F0502020204030204"/>
              <a:ea typeface="+mn-ea"/>
              <a:cs typeface="+mn-cs"/>
              <a:sym typeface="Helvetica Light"/>
            </a:endParaRPr>
          </a:p>
        </p:txBody>
      </p:sp>
      <p:sp>
        <p:nvSpPr>
          <p:cNvPr id="2" name="CuadroTexto 1">
            <a:extLst>
              <a:ext uri="{FF2B5EF4-FFF2-40B4-BE49-F238E27FC236}">
                <a16:creationId xmlns:a16="http://schemas.microsoft.com/office/drawing/2014/main" id="{CA721729-14F6-1601-6A81-278DA1ED26F6}"/>
              </a:ext>
            </a:extLst>
          </p:cNvPr>
          <p:cNvSpPr txBox="1"/>
          <p:nvPr/>
        </p:nvSpPr>
        <p:spPr>
          <a:xfrm>
            <a:off x="7209853" y="3507095"/>
            <a:ext cx="1271502" cy="261610"/>
          </a:xfrm>
          <a:prstGeom prst="rect">
            <a:avLst/>
          </a:prstGeom>
          <a:noFill/>
        </p:spPr>
        <p:txBody>
          <a:bodyPr wrap="none" rtlCol="0">
            <a:spAutoFit/>
          </a:bodyPr>
          <a:lstStyle/>
          <a:p>
            <a:r>
              <a:rPr lang="es-CL" sz="1100" b="1" dirty="0" err="1">
                <a:highlight>
                  <a:srgbClr val="FFFFFF"/>
                </a:highlight>
              </a:rPr>
              <a:t>Financial</a:t>
            </a:r>
            <a:r>
              <a:rPr lang="es-CL" sz="1100" b="1" dirty="0">
                <a:highlight>
                  <a:srgbClr val="FFFFFF"/>
                </a:highlight>
              </a:rPr>
              <a:t> Expenses</a:t>
            </a:r>
          </a:p>
        </p:txBody>
      </p:sp>
      <p:sp>
        <p:nvSpPr>
          <p:cNvPr id="13" name="CuadroTexto 12">
            <a:extLst>
              <a:ext uri="{FF2B5EF4-FFF2-40B4-BE49-F238E27FC236}">
                <a16:creationId xmlns:a16="http://schemas.microsoft.com/office/drawing/2014/main" id="{F960E2F5-8EEA-80C9-82EC-62F736F4754D}"/>
              </a:ext>
            </a:extLst>
          </p:cNvPr>
          <p:cNvSpPr txBox="1"/>
          <p:nvPr/>
        </p:nvSpPr>
        <p:spPr>
          <a:xfrm>
            <a:off x="9463797" y="3507095"/>
            <a:ext cx="1516762" cy="261610"/>
          </a:xfrm>
          <a:prstGeom prst="rect">
            <a:avLst/>
          </a:prstGeom>
          <a:noFill/>
        </p:spPr>
        <p:txBody>
          <a:bodyPr wrap="none" rtlCol="0">
            <a:spAutoFit/>
          </a:bodyPr>
          <a:lstStyle/>
          <a:p>
            <a:r>
              <a:rPr lang="es-CL" sz="1100" b="1" dirty="0">
                <a:highlight>
                  <a:srgbClr val="FFFFFF"/>
                </a:highlight>
              </a:rPr>
              <a:t>Net </a:t>
            </a:r>
            <a:r>
              <a:rPr lang="es-CL" sz="1100" b="1" dirty="0" err="1">
                <a:highlight>
                  <a:srgbClr val="FFFFFF"/>
                </a:highlight>
              </a:rPr>
              <a:t>Financial</a:t>
            </a:r>
            <a:r>
              <a:rPr lang="es-CL" sz="1100" b="1" dirty="0">
                <a:highlight>
                  <a:srgbClr val="FFFFFF"/>
                </a:highlight>
              </a:rPr>
              <a:t> Expenses</a:t>
            </a:r>
          </a:p>
        </p:txBody>
      </p:sp>
    </p:spTree>
    <p:extLst>
      <p:ext uri="{BB962C8B-B14F-4D97-AF65-F5344CB8AC3E}">
        <p14:creationId xmlns:p14="http://schemas.microsoft.com/office/powerpoint/2010/main" val="648782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id="{A2DC1278-AD1C-5491-4B8B-6796CED5CE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Objeto 6" hidden="1">
                        <a:extLst>
                          <a:ext uri="{FF2B5EF4-FFF2-40B4-BE49-F238E27FC236}">
                            <a16:creationId xmlns:a16="http://schemas.microsoft.com/office/drawing/2014/main" id="{A2DC1278-AD1C-5491-4B8B-6796CED5CE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hape 507">
            <a:extLst>
              <a:ext uri="{FF2B5EF4-FFF2-40B4-BE49-F238E27FC236}">
                <a16:creationId xmlns:a16="http://schemas.microsoft.com/office/drawing/2014/main" id="{D826852D-3847-29B9-5A31-786602DBDA73}"/>
              </a:ext>
            </a:extLst>
          </p:cNvPr>
          <p:cNvSpPr/>
          <p:nvPr/>
        </p:nvSpPr>
        <p:spPr>
          <a:xfrm>
            <a:off x="-44829" y="1298290"/>
            <a:ext cx="121508" cy="33079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defTabSz="457200">
              <a:lnSpc>
                <a:spcPts val="3400"/>
              </a:lnSpc>
              <a:spcBef>
                <a:spcPts val="1200"/>
              </a:spcBef>
              <a:defRPr sz="1600">
                <a:solidFill>
                  <a:srgbClr val="0093B7"/>
                </a:solidFill>
                <a:latin typeface="Telefonica-Regular"/>
                <a:ea typeface="Telefonica-Regular"/>
                <a:cs typeface="Telefonica-Regular"/>
                <a:sym typeface="Telefonica-Regular"/>
              </a:defRPr>
            </a:lvl1pPr>
          </a:lstStyle>
          <a:p>
            <a:pPr marL="0" marR="0" lvl="0" indent="0" algn="l" defTabSz="321457" rtl="0" eaLnBrk="1" fontAlgn="auto" latinLnBrk="0" hangingPunct="0">
              <a:lnSpc>
                <a:spcPts val="2391"/>
              </a:lnSpc>
              <a:spcBef>
                <a:spcPts val="844"/>
              </a:spcBef>
              <a:spcAft>
                <a:spcPts val="0"/>
              </a:spcAft>
              <a:buClrTx/>
              <a:buSzTx/>
              <a:buFontTx/>
              <a:buNone/>
              <a:tabLst/>
              <a:defRPr/>
            </a:pPr>
            <a:endParaRPr kumimoji="0" lang="en-GB" sz="1125" b="0" i="0" u="none" strike="noStrike" kern="0" cap="none" spc="0" normalizeH="0" baseline="0" noProof="0" dirty="0">
              <a:ln>
                <a:noFill/>
              </a:ln>
              <a:solidFill>
                <a:srgbClr val="807477"/>
              </a:solidFill>
              <a:effectLst/>
              <a:uLnTx/>
              <a:uFillTx/>
              <a:latin typeface="Calibri" charset="0"/>
              <a:ea typeface="Calibri" charset="0"/>
              <a:cs typeface="Calibri" charset="0"/>
              <a:sym typeface="Telefonica-Regular"/>
            </a:endParaRPr>
          </a:p>
        </p:txBody>
      </p:sp>
      <p:sp>
        <p:nvSpPr>
          <p:cNvPr id="33" name="CuadroTexto 32">
            <a:extLst>
              <a:ext uri="{FF2B5EF4-FFF2-40B4-BE49-F238E27FC236}">
                <a16:creationId xmlns:a16="http://schemas.microsoft.com/office/drawing/2014/main" id="{DF165F4B-9A0D-4B6F-B5E7-37FD2198247D}"/>
              </a:ext>
            </a:extLst>
          </p:cNvPr>
          <p:cNvSpPr txBox="1"/>
          <p:nvPr/>
        </p:nvSpPr>
        <p:spPr>
          <a:xfrm>
            <a:off x="6740127" y="1663930"/>
            <a:ext cx="36412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800"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  </a:t>
            </a:r>
            <a:r>
              <a:rPr kumimoji="0" lang="es-ES_tradnl" altLang="es-ES" sz="800" i="0" u="none" strike="noStrike" kern="1200" cap="none" spc="0" normalizeH="0" baseline="0" noProof="0" dirty="0" err="1">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excluding</a:t>
            </a:r>
            <a:r>
              <a:rPr kumimoji="0" lang="es-ES_tradnl" altLang="es-ES" sz="800"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 </a:t>
            </a:r>
            <a:r>
              <a:rPr kumimoji="0" lang="es-ES_tradnl" altLang="es-ES" sz="800" i="0" u="none" strike="noStrike" kern="1200" cap="none" spc="0" normalizeH="0" baseline="0" noProof="0" dirty="0" err="1">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hedging</a:t>
            </a:r>
            <a:r>
              <a:rPr kumimoji="0" lang="es-ES_tradnl" altLang="es-ES" sz="800"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 </a:t>
            </a:r>
            <a:r>
              <a:rPr kumimoji="0" lang="es-ES_tradnl" altLang="es-ES" sz="800" i="0" u="none" strike="noStrike" kern="1200" cap="none" spc="0" normalizeH="0" baseline="0" noProof="0" dirty="0" err="1">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assets</a:t>
            </a:r>
            <a:endParaRPr kumimoji="0" lang="en-US" sz="800"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endParaRPr>
          </a:p>
        </p:txBody>
      </p:sp>
      <p:sp>
        <p:nvSpPr>
          <p:cNvPr id="49" name="Rectángulo: esquinas superiores redondeadas 48">
            <a:extLst>
              <a:ext uri="{FF2B5EF4-FFF2-40B4-BE49-F238E27FC236}">
                <a16:creationId xmlns:a16="http://schemas.microsoft.com/office/drawing/2014/main" id="{C4E810B1-AEA2-4037-BE2E-96A5613AE745}"/>
              </a:ext>
            </a:extLst>
          </p:cNvPr>
          <p:cNvSpPr/>
          <p:nvPr/>
        </p:nvSpPr>
        <p:spPr>
          <a:xfrm rot="5400000">
            <a:off x="8717639" y="-1005250"/>
            <a:ext cx="568469" cy="4792185"/>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54" name="Rectángulo: esquinas superiores redondeadas 53">
            <a:extLst>
              <a:ext uri="{FF2B5EF4-FFF2-40B4-BE49-F238E27FC236}">
                <a16:creationId xmlns:a16="http://schemas.microsoft.com/office/drawing/2014/main" id="{0DF19E5E-81D7-4AC7-A640-7595382193FA}"/>
              </a:ext>
            </a:extLst>
          </p:cNvPr>
          <p:cNvSpPr/>
          <p:nvPr/>
        </p:nvSpPr>
        <p:spPr>
          <a:xfrm rot="5400000">
            <a:off x="2236762" y="-1125564"/>
            <a:ext cx="552605" cy="5014168"/>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031A34"/>
              </a:solidFill>
              <a:effectLst/>
              <a:uLnTx/>
              <a:uFillTx/>
              <a:latin typeface="Calibri" panose="020F0502020204030204"/>
              <a:ea typeface="+mn-ea"/>
              <a:cs typeface="+mn-cs"/>
              <a:sym typeface="Helvetica Light"/>
            </a:endParaRPr>
          </a:p>
        </p:txBody>
      </p:sp>
      <p:sp>
        <p:nvSpPr>
          <p:cNvPr id="83" name="Rectángulo: esquinas superiores redondeadas 82">
            <a:extLst>
              <a:ext uri="{FF2B5EF4-FFF2-40B4-BE49-F238E27FC236}">
                <a16:creationId xmlns:a16="http://schemas.microsoft.com/office/drawing/2014/main" id="{22FECB64-67F2-1204-F08B-B07E831B99BB}"/>
              </a:ext>
            </a:extLst>
          </p:cNvPr>
          <p:cNvSpPr/>
          <p:nvPr/>
        </p:nvSpPr>
        <p:spPr>
          <a:xfrm rot="5400000">
            <a:off x="2353670" y="1720681"/>
            <a:ext cx="491947" cy="5208044"/>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74" name="Rectangle 3">
            <a:extLst>
              <a:ext uri="{FF2B5EF4-FFF2-40B4-BE49-F238E27FC236}">
                <a16:creationId xmlns:a16="http://schemas.microsoft.com/office/drawing/2014/main" id="{52166060-D8CD-4095-8DC5-8A46F1274808}"/>
              </a:ext>
            </a:extLst>
          </p:cNvPr>
          <p:cNvSpPr>
            <a:spLocks/>
          </p:cNvSpPr>
          <p:nvPr/>
        </p:nvSpPr>
        <p:spPr bwMode="auto">
          <a:xfrm>
            <a:off x="10354198" y="6475693"/>
            <a:ext cx="1827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800">
                <a:solidFill>
                  <a:srgbClr val="000000"/>
                </a:solidFill>
                <a:latin typeface="Arial" pitchFamily="34" charset="0"/>
                <a:ea typeface="ヒラギノ角ゴ ProN W3" charset="-128"/>
                <a:sym typeface="Gill Sans" charset="0"/>
              </a:defRPr>
            </a:lvl1pPr>
            <a:lvl2pPr marL="742950" indent="-285750" eaLnBrk="0" hangingPunct="0">
              <a:defRPr sz="2800">
                <a:solidFill>
                  <a:srgbClr val="000000"/>
                </a:solidFill>
                <a:latin typeface="Arial" pitchFamily="34" charset="0"/>
                <a:ea typeface="ヒラギノ角ゴ ProN W3" charset="-128"/>
                <a:sym typeface="Gill Sans" charset="0"/>
              </a:defRPr>
            </a:lvl2pPr>
            <a:lvl3pPr marL="1143000" indent="-228600" eaLnBrk="0" hangingPunct="0">
              <a:defRPr sz="2800">
                <a:solidFill>
                  <a:srgbClr val="000000"/>
                </a:solidFill>
                <a:latin typeface="Arial" pitchFamily="34" charset="0"/>
                <a:ea typeface="ヒラギノ角ゴ ProN W3" charset="-128"/>
                <a:sym typeface="Gill Sans" charset="0"/>
              </a:defRPr>
            </a:lvl3pPr>
            <a:lvl4pPr marL="1600200" indent="-228600" eaLnBrk="0" hangingPunct="0">
              <a:defRPr sz="2800">
                <a:solidFill>
                  <a:srgbClr val="000000"/>
                </a:solidFill>
                <a:latin typeface="Arial" pitchFamily="34" charset="0"/>
                <a:ea typeface="ヒラギノ角ゴ ProN W3" charset="-128"/>
                <a:sym typeface="Gill Sans" charset="0"/>
              </a:defRPr>
            </a:lvl4pPr>
            <a:lvl5pPr marL="2057400" indent="-228600" eaLnBrk="0" hangingPunct="0">
              <a:defRPr sz="2800">
                <a:solidFill>
                  <a:srgbClr val="000000"/>
                </a:solidFill>
                <a:latin typeface="Arial" pitchFamily="34" charset="0"/>
                <a:ea typeface="ヒラギノ角ゴ ProN W3" charset="-128"/>
                <a:sym typeface="Gill Sans" charset="0"/>
              </a:defRPr>
            </a:lvl5pPr>
            <a:lvl6pPr marL="25146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6pPr>
            <a:lvl7pPr marL="29718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7pPr>
            <a:lvl8pPr marL="34290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8pPr>
            <a:lvl9pPr marL="38862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1200" cap="none" spc="0" normalizeH="0" baseline="0" noProof="0" dirty="0">
                <a:ln>
                  <a:noFill/>
                </a:ln>
                <a:solidFill>
                  <a:srgbClr val="0066FF"/>
                </a:solidFill>
                <a:effectLst/>
                <a:uLnTx/>
                <a:uFillTx/>
                <a:latin typeface="Calibri" panose="020F0502020204030204"/>
                <a:ea typeface="Arial" charset="0"/>
                <a:cs typeface="Arial" charset="0"/>
                <a:sym typeface="Arial" pitchFamily="34" charset="0"/>
              </a:rPr>
              <a:t>20</a:t>
            </a:r>
          </a:p>
        </p:txBody>
      </p:sp>
      <p:sp>
        <p:nvSpPr>
          <p:cNvPr id="8" name="CuadroTexto 7">
            <a:extLst>
              <a:ext uri="{FF2B5EF4-FFF2-40B4-BE49-F238E27FC236}">
                <a16:creationId xmlns:a16="http://schemas.microsoft.com/office/drawing/2014/main" id="{E549FE00-8AAA-2EE8-EC79-77DC402CB287}"/>
              </a:ext>
            </a:extLst>
          </p:cNvPr>
          <p:cNvSpPr txBox="1"/>
          <p:nvPr/>
        </p:nvSpPr>
        <p:spPr>
          <a:xfrm>
            <a:off x="6512631" y="5497476"/>
            <a:ext cx="5679369" cy="50783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Net debt includes IFRS16 financial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debt.Net</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Debt / EBITDA of T. Chile is not calculated because the cash balance is greater than the net debt.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EBITDA and Net Financial Expenses consider 12 rolling months.</a:t>
            </a:r>
            <a:endParaRPr kumimoji="0" lang="es-CL"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3CCA79B8-5C94-1B90-EFA2-3FB6DFD43B10}"/>
              </a:ext>
            </a:extLst>
          </p:cNvPr>
          <p:cNvSpPr txBox="1"/>
          <p:nvPr/>
        </p:nvSpPr>
        <p:spPr>
          <a:xfrm>
            <a:off x="248814" y="1980464"/>
            <a:ext cx="2377160" cy="275608"/>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s-ES" altLang="es-E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sym typeface="Gill Sans"/>
              </a:rPr>
              <a:t>Telefónica Móviles Chile</a:t>
            </a:r>
            <a:endParaRPr kumimoji="0" lang="en-US" sz="1200" b="0" i="0" u="none" strike="noStrike" kern="1200" cap="none" spc="0" normalizeH="0" baseline="0" noProof="0" dirty="0">
              <a:ln>
                <a:noFill/>
              </a:ln>
              <a:solidFill>
                <a:srgbClr val="031A34"/>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64468DF7-5DD8-D287-083F-F4073806702B}"/>
              </a:ext>
            </a:extLst>
          </p:cNvPr>
          <p:cNvSpPr txBox="1"/>
          <p:nvPr/>
        </p:nvSpPr>
        <p:spPr>
          <a:xfrm>
            <a:off x="2561811" y="1992225"/>
            <a:ext cx="2264576" cy="276999"/>
          </a:xfrm>
          <a:prstGeom prst="rect">
            <a:avLst/>
          </a:prstGeom>
          <a:noFill/>
        </p:spPr>
        <p:txBody>
          <a:bodyPr wrap="square">
            <a:spAutoFit/>
          </a:bodyPr>
          <a:lstStyle>
            <a:defPPr>
              <a:defRPr lang="es-ES"/>
            </a:defPPr>
            <a:lvl1pPr marR="0" lvl="0" indent="0" defTabSz="914363" fontAlgn="auto">
              <a:lnSpc>
                <a:spcPct val="100000"/>
              </a:lnSpc>
              <a:spcBef>
                <a:spcPts val="0"/>
              </a:spcBef>
              <a:spcAft>
                <a:spcPts val="0"/>
              </a:spcAft>
              <a:buClrTx/>
              <a:buSzTx/>
              <a:buFontTx/>
              <a:buNone/>
              <a:tabLst/>
              <a:defRPr kumimoji="0" sz="1200" b="1" i="0" u="none" strike="noStrike" cap="none" spc="0" normalizeH="0" baseline="0">
                <a:ln>
                  <a:noFill/>
                </a:ln>
                <a:solidFill>
                  <a:srgbClr val="0070C0"/>
                </a:solidFill>
                <a:effectLst/>
                <a:uLnTx/>
                <a:uFillTx/>
                <a:latin typeface="Arial" panose="020B0604020202020204" pitchFamily="34" charset="0"/>
                <a:ea typeface="MS PGothic" panose="020B0600070205080204" pitchFamily="34" charset="-128"/>
                <a:cs typeface="Arial" panose="020B0604020202020204" pitchFamily="34" charset="0"/>
              </a:defRPr>
            </a:lvl1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s-ES" altLang="es-E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sym typeface="Gill Sans"/>
              </a:rPr>
              <a:t>Telefónica Chile</a:t>
            </a:r>
            <a:endParaRPr kumimoji="0" lang="en-U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CuadroTexto 16">
            <a:extLst>
              <a:ext uri="{FF2B5EF4-FFF2-40B4-BE49-F238E27FC236}">
                <a16:creationId xmlns:a16="http://schemas.microsoft.com/office/drawing/2014/main" id="{8C8CC2AD-1213-40AC-E3B2-AF70C382AC1E}"/>
              </a:ext>
            </a:extLst>
          </p:cNvPr>
          <p:cNvSpPr txBox="1"/>
          <p:nvPr/>
        </p:nvSpPr>
        <p:spPr>
          <a:xfrm>
            <a:off x="6753471" y="2014072"/>
            <a:ext cx="2377160" cy="275608"/>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s-ES" altLang="es-E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sym typeface="Gill Sans"/>
              </a:rPr>
              <a:t>Telefónica Móviles Chile</a:t>
            </a:r>
            <a:endParaRPr kumimoji="0" lang="en-US" sz="1200" b="0" i="0" u="none" strike="noStrike" kern="1200" cap="none" spc="0" normalizeH="0" baseline="0" noProof="0" dirty="0">
              <a:ln>
                <a:noFill/>
              </a:ln>
              <a:solidFill>
                <a:srgbClr val="031A34"/>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1C3D45D2-B91E-904A-A2AD-A53917A6B526}"/>
              </a:ext>
            </a:extLst>
          </p:cNvPr>
          <p:cNvSpPr txBox="1"/>
          <p:nvPr/>
        </p:nvSpPr>
        <p:spPr>
          <a:xfrm>
            <a:off x="9066468" y="2025833"/>
            <a:ext cx="2264576" cy="276999"/>
          </a:xfrm>
          <a:prstGeom prst="rect">
            <a:avLst/>
          </a:prstGeom>
          <a:noFill/>
        </p:spPr>
        <p:txBody>
          <a:bodyPr wrap="square">
            <a:spAutoFit/>
          </a:bodyPr>
          <a:lstStyle>
            <a:defPPr>
              <a:defRPr lang="es-ES"/>
            </a:defPPr>
            <a:lvl1pPr marR="0" lvl="0" indent="0" defTabSz="914363" fontAlgn="auto">
              <a:lnSpc>
                <a:spcPct val="100000"/>
              </a:lnSpc>
              <a:spcBef>
                <a:spcPts val="0"/>
              </a:spcBef>
              <a:spcAft>
                <a:spcPts val="0"/>
              </a:spcAft>
              <a:buClrTx/>
              <a:buSzTx/>
              <a:buFontTx/>
              <a:buNone/>
              <a:tabLst/>
              <a:defRPr kumimoji="0" sz="1200" b="1" i="0" u="none" strike="noStrike" cap="none" spc="0" normalizeH="0" baseline="0">
                <a:ln>
                  <a:noFill/>
                </a:ln>
                <a:solidFill>
                  <a:srgbClr val="0070C0"/>
                </a:solidFill>
                <a:effectLst/>
                <a:uLnTx/>
                <a:uFillTx/>
                <a:latin typeface="Arial" panose="020B0604020202020204" pitchFamily="34" charset="0"/>
                <a:ea typeface="MS PGothic" panose="020B0600070205080204" pitchFamily="34" charset="-128"/>
                <a:cs typeface="Arial" panose="020B0604020202020204" pitchFamily="34" charset="0"/>
              </a:defRPr>
            </a:lvl1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s-ES" altLang="es-E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sym typeface="Gill Sans"/>
              </a:rPr>
              <a:t>Telefónica Chile</a:t>
            </a:r>
            <a:endParaRPr kumimoji="0" lang="en-U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 name="CuadroTexto 20">
            <a:extLst>
              <a:ext uri="{FF2B5EF4-FFF2-40B4-BE49-F238E27FC236}">
                <a16:creationId xmlns:a16="http://schemas.microsoft.com/office/drawing/2014/main" id="{6D4A2093-2357-FB63-8626-7FA7CB3B5F23}"/>
              </a:ext>
            </a:extLst>
          </p:cNvPr>
          <p:cNvSpPr txBox="1"/>
          <p:nvPr/>
        </p:nvSpPr>
        <p:spPr>
          <a:xfrm>
            <a:off x="402397" y="4648902"/>
            <a:ext cx="2377160" cy="275608"/>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s-ES" altLang="es-E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sym typeface="Gill Sans"/>
              </a:rPr>
              <a:t>Telefónica Móviles Chile</a:t>
            </a:r>
            <a:endParaRPr kumimoji="0" lang="en-US" sz="1200" b="0" i="0" u="none" strike="noStrike" kern="1200" cap="none" spc="0" normalizeH="0" baseline="0" noProof="0" dirty="0">
              <a:ln>
                <a:noFill/>
              </a:ln>
              <a:solidFill>
                <a:srgbClr val="031A34"/>
              </a:solidFill>
              <a:effectLst/>
              <a:uLnTx/>
              <a:uFillTx/>
              <a:latin typeface="Calibri" panose="020F0502020204030204"/>
              <a:ea typeface="+mn-ea"/>
              <a:cs typeface="+mn-cs"/>
            </a:endParaRPr>
          </a:p>
        </p:txBody>
      </p:sp>
      <p:sp>
        <p:nvSpPr>
          <p:cNvPr id="22" name="CuadroTexto 21">
            <a:extLst>
              <a:ext uri="{FF2B5EF4-FFF2-40B4-BE49-F238E27FC236}">
                <a16:creationId xmlns:a16="http://schemas.microsoft.com/office/drawing/2014/main" id="{AC748AA2-B109-00F0-0D8C-18BF57A73B1A}"/>
              </a:ext>
            </a:extLst>
          </p:cNvPr>
          <p:cNvSpPr txBox="1"/>
          <p:nvPr/>
        </p:nvSpPr>
        <p:spPr>
          <a:xfrm>
            <a:off x="2715394" y="4660663"/>
            <a:ext cx="2264576" cy="276999"/>
          </a:xfrm>
          <a:prstGeom prst="rect">
            <a:avLst/>
          </a:prstGeom>
          <a:noFill/>
        </p:spPr>
        <p:txBody>
          <a:bodyPr wrap="square">
            <a:spAutoFit/>
          </a:bodyPr>
          <a:lstStyle>
            <a:defPPr>
              <a:defRPr lang="es-ES"/>
            </a:defPPr>
            <a:lvl1pPr marR="0" lvl="0" indent="0" defTabSz="914363" fontAlgn="auto">
              <a:lnSpc>
                <a:spcPct val="100000"/>
              </a:lnSpc>
              <a:spcBef>
                <a:spcPts val="0"/>
              </a:spcBef>
              <a:spcAft>
                <a:spcPts val="0"/>
              </a:spcAft>
              <a:buClrTx/>
              <a:buSzTx/>
              <a:buFontTx/>
              <a:buNone/>
              <a:tabLst/>
              <a:defRPr kumimoji="0" sz="1200" b="1" i="0" u="none" strike="noStrike" cap="none" spc="0" normalizeH="0" baseline="0">
                <a:ln>
                  <a:noFill/>
                </a:ln>
                <a:solidFill>
                  <a:srgbClr val="0070C0"/>
                </a:solidFill>
                <a:effectLst/>
                <a:uLnTx/>
                <a:uFillTx/>
                <a:latin typeface="Arial" panose="020B0604020202020204" pitchFamily="34" charset="0"/>
                <a:ea typeface="MS PGothic" panose="020B0600070205080204" pitchFamily="34" charset="-128"/>
                <a:cs typeface="Arial" panose="020B0604020202020204" pitchFamily="34" charset="0"/>
              </a:defRPr>
            </a:lvl1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s-ES" altLang="es-E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sym typeface="Gill Sans"/>
              </a:rPr>
              <a:t>Telefónica Chile</a:t>
            </a:r>
            <a:r>
              <a:rPr kumimoji="0" lang="es-ES_tradnl" altLang="es-ES" sz="1200" b="1" i="0" u="none" strike="noStrike" kern="1200" cap="none" spc="0" normalizeH="0" baseline="50000" noProof="0" dirty="0">
                <a:ln>
                  <a:noFill/>
                </a:ln>
                <a:solidFill>
                  <a:srgbClr val="002060"/>
                </a:solidFill>
                <a:effectLst/>
                <a:uLnTx/>
                <a:uFillTx/>
                <a:latin typeface="Calibri" panose="020F0502020204030204"/>
                <a:ea typeface="MS PGothic" pitchFamily="34" charset="-128"/>
                <a:cs typeface="Calibri Light" panose="020F0302020204030204" pitchFamily="34" charset="0"/>
                <a:sym typeface="Arial" pitchFamily="34" charset="0"/>
              </a:rPr>
              <a:t> </a:t>
            </a:r>
            <a:endParaRPr kumimoji="0" lang="en-US" sz="1200" b="1" i="0" u="none" strike="noStrike" kern="1200" cap="none" spc="0" normalizeH="0" baseline="0" noProof="0" dirty="0">
              <a:ln>
                <a:noFill/>
              </a:ln>
              <a:solidFill>
                <a:srgbClr val="031A3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Elipse 2">
            <a:extLst>
              <a:ext uri="{FF2B5EF4-FFF2-40B4-BE49-F238E27FC236}">
                <a16:creationId xmlns:a16="http://schemas.microsoft.com/office/drawing/2014/main" id="{47AEA401-3A35-213A-C6C0-2318D0B58E9F}"/>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pic>
        <p:nvPicPr>
          <p:cNvPr id="5" name="Imagem 67" descr="Chile.png">
            <a:extLst>
              <a:ext uri="{FF2B5EF4-FFF2-40B4-BE49-F238E27FC236}">
                <a16:creationId xmlns:a16="http://schemas.microsoft.com/office/drawing/2014/main" id="{07156574-E32B-2929-4919-FAC28D034A0B}"/>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graphicFrame>
        <p:nvGraphicFramePr>
          <p:cNvPr id="9" name="Gráfico 8">
            <a:extLst>
              <a:ext uri="{FF2B5EF4-FFF2-40B4-BE49-F238E27FC236}">
                <a16:creationId xmlns:a16="http://schemas.microsoft.com/office/drawing/2014/main" id="{00000000-0008-0000-0100-00000D000000}"/>
              </a:ext>
            </a:extLst>
          </p:cNvPr>
          <p:cNvGraphicFramePr>
            <a:graphicFrameLocks/>
          </p:cNvGraphicFramePr>
          <p:nvPr/>
        </p:nvGraphicFramePr>
        <p:xfrm>
          <a:off x="-13904" y="2301163"/>
          <a:ext cx="2783936" cy="168317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Gráfico 9">
            <a:extLst>
              <a:ext uri="{FF2B5EF4-FFF2-40B4-BE49-F238E27FC236}">
                <a16:creationId xmlns:a16="http://schemas.microsoft.com/office/drawing/2014/main" id="{00000000-0008-0000-0100-00000E000000}"/>
              </a:ext>
            </a:extLst>
          </p:cNvPr>
          <p:cNvGraphicFramePr>
            <a:graphicFrameLocks/>
          </p:cNvGraphicFramePr>
          <p:nvPr/>
        </p:nvGraphicFramePr>
        <p:xfrm>
          <a:off x="6482998" y="2301164"/>
          <a:ext cx="2783936" cy="168317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Gráfico 10">
            <a:extLst>
              <a:ext uri="{FF2B5EF4-FFF2-40B4-BE49-F238E27FC236}">
                <a16:creationId xmlns:a16="http://schemas.microsoft.com/office/drawing/2014/main" id="{00000000-0008-0000-0100-00000F000000}"/>
              </a:ext>
            </a:extLst>
          </p:cNvPr>
          <p:cNvGraphicFramePr>
            <a:graphicFrameLocks/>
          </p:cNvGraphicFramePr>
          <p:nvPr/>
        </p:nvGraphicFramePr>
        <p:xfrm>
          <a:off x="5981" y="4934035"/>
          <a:ext cx="2764052" cy="161094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5" name="Gráfico 14">
            <a:extLst>
              <a:ext uri="{FF2B5EF4-FFF2-40B4-BE49-F238E27FC236}">
                <a16:creationId xmlns:a16="http://schemas.microsoft.com/office/drawing/2014/main" id="{00000000-0008-0000-0000-000009000000}"/>
              </a:ext>
            </a:extLst>
          </p:cNvPr>
          <p:cNvGraphicFramePr>
            <a:graphicFrameLocks/>
          </p:cNvGraphicFramePr>
          <p:nvPr/>
        </p:nvGraphicFramePr>
        <p:xfrm>
          <a:off x="2715394" y="2313168"/>
          <a:ext cx="2804702" cy="166258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 name="Gráfico 18">
            <a:extLst>
              <a:ext uri="{FF2B5EF4-FFF2-40B4-BE49-F238E27FC236}">
                <a16:creationId xmlns:a16="http://schemas.microsoft.com/office/drawing/2014/main" id="{00000000-0008-0000-0000-000007000000}"/>
              </a:ext>
            </a:extLst>
          </p:cNvPr>
          <p:cNvGraphicFramePr>
            <a:graphicFrameLocks/>
          </p:cNvGraphicFramePr>
          <p:nvPr/>
        </p:nvGraphicFramePr>
        <p:xfrm>
          <a:off x="9130631" y="2299205"/>
          <a:ext cx="2944189" cy="168317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8" name="Gráfico 27">
            <a:extLst>
              <a:ext uri="{FF2B5EF4-FFF2-40B4-BE49-F238E27FC236}">
                <a16:creationId xmlns:a16="http://schemas.microsoft.com/office/drawing/2014/main" id="{00000000-0008-0000-0000-000008000000}"/>
              </a:ext>
            </a:extLst>
          </p:cNvPr>
          <p:cNvGraphicFramePr>
            <a:graphicFrameLocks/>
          </p:cNvGraphicFramePr>
          <p:nvPr/>
        </p:nvGraphicFramePr>
        <p:xfrm>
          <a:off x="2715395" y="4924509"/>
          <a:ext cx="2804702" cy="1610943"/>
        </p:xfrm>
        <a:graphic>
          <a:graphicData uri="http://schemas.openxmlformats.org/drawingml/2006/chart">
            <c:chart xmlns:c="http://schemas.openxmlformats.org/drawingml/2006/chart" xmlns:r="http://schemas.openxmlformats.org/officeDocument/2006/relationships" r:id="rId12"/>
          </a:graphicData>
        </a:graphic>
      </p:graphicFrame>
      <p:sp>
        <p:nvSpPr>
          <p:cNvPr id="16" name="Título 1">
            <a:extLst>
              <a:ext uri="{FF2B5EF4-FFF2-40B4-BE49-F238E27FC236}">
                <a16:creationId xmlns:a16="http://schemas.microsoft.com/office/drawing/2014/main" id="{46B301D4-7670-2598-1308-18DB2E1D76BD}"/>
              </a:ext>
            </a:extLst>
          </p:cNvPr>
          <p:cNvSpPr txBox="1">
            <a:spLocks/>
          </p:cNvSpPr>
          <p:nvPr/>
        </p:nvSpPr>
        <p:spPr>
          <a:xfrm>
            <a:off x="358815" y="341059"/>
            <a:ext cx="11833185" cy="535531"/>
          </a:xfrm>
          <a:prstGeom prst="rect">
            <a:avLst/>
          </a:prstGeom>
        </p:spPr>
        <p:txBody>
          <a:bodyPr vert="horz" wrap="square" lIns="0" rIns="0" anchor="ctr" anchorCtr="0">
            <a:spAutoFit/>
          </a:bodyPr>
          <a:lstStyle>
            <a:lvl1pPr algn="l" defTabSz="642915" rtl="0" eaLnBrk="1" latinLnBrk="0" hangingPunct="1">
              <a:lnSpc>
                <a:spcPct val="90000"/>
              </a:lnSpc>
              <a:spcBef>
                <a:spcPct val="0"/>
              </a:spcBef>
              <a:buNone/>
              <a:defRPr sz="3200" b="0" kern="1200">
                <a:solidFill>
                  <a:schemeClr val="tx1"/>
                </a:solidFill>
                <a:latin typeface="+mj-lt"/>
                <a:ea typeface="+mj-ea"/>
                <a:cs typeface="Arial" panose="020B0604020202020204" pitchFamily="34" charset="0"/>
              </a:defRPr>
            </a:lvl1pPr>
          </a:lstStyle>
          <a:p>
            <a:r>
              <a:rPr lang="es-CL" b="1" dirty="0">
                <a:solidFill>
                  <a:schemeClr val="tx2"/>
                </a:solidFill>
                <a:latin typeface="+mn-lt"/>
              </a:rPr>
              <a:t>Solid </a:t>
            </a:r>
            <a:r>
              <a:rPr lang="es-CL" b="1" dirty="0" err="1">
                <a:solidFill>
                  <a:schemeClr val="tx2"/>
                </a:solidFill>
                <a:latin typeface="+mn-lt"/>
              </a:rPr>
              <a:t>financial</a:t>
            </a:r>
            <a:r>
              <a:rPr lang="es-CL" b="1" dirty="0">
                <a:solidFill>
                  <a:schemeClr val="tx2"/>
                </a:solidFill>
                <a:latin typeface="+mn-lt"/>
              </a:rPr>
              <a:t> </a:t>
            </a:r>
            <a:r>
              <a:rPr lang="es-CL" b="1" dirty="0" err="1">
                <a:solidFill>
                  <a:schemeClr val="tx2"/>
                </a:solidFill>
                <a:latin typeface="+mn-lt"/>
              </a:rPr>
              <a:t>indicators</a:t>
            </a:r>
            <a:endParaRPr lang="es-ES" b="1" dirty="0">
              <a:solidFill>
                <a:schemeClr val="tx2"/>
              </a:solidFill>
              <a:latin typeface="+mn-lt"/>
            </a:endParaRPr>
          </a:p>
        </p:txBody>
      </p:sp>
      <p:sp>
        <p:nvSpPr>
          <p:cNvPr id="20" name="Rectángulo 19">
            <a:extLst>
              <a:ext uri="{FF2B5EF4-FFF2-40B4-BE49-F238E27FC236}">
                <a16:creationId xmlns:a16="http://schemas.microsoft.com/office/drawing/2014/main" id="{8D30A0AF-F321-EA72-D287-1DFACFEDCFFD}"/>
              </a:ext>
            </a:extLst>
          </p:cNvPr>
          <p:cNvSpPr/>
          <p:nvPr/>
        </p:nvSpPr>
        <p:spPr>
          <a:xfrm>
            <a:off x="5947147" y="1122125"/>
            <a:ext cx="6419147"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altLang="es-ES" sz="1800" b="1"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Total </a:t>
            </a:r>
            <a:r>
              <a:rPr kumimoji="0" lang="es-ES_tradnl" altLang="es-ES" sz="1800" b="1" i="0" u="none" strike="noStrike" kern="1200" cap="none" spc="0" normalizeH="0" baseline="0" noProof="0" dirty="0" err="1">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Liabilities</a:t>
            </a:r>
            <a:r>
              <a:rPr kumimoji="0" lang="es-ES_tradnl" altLang="es-ES" sz="1800" b="1"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 </a:t>
            </a:r>
            <a:r>
              <a:rPr kumimoji="0" lang="es-ES_tradnl" altLang="es-ES" sz="1800" b="1" i="0" u="none" strike="noStrike" kern="1200" cap="none" spc="0" normalizeH="0" baseline="0" noProof="0" dirty="0" err="1">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Equity</a:t>
            </a:r>
            <a:endParaRPr kumimoji="0" lang="es-ES_tradnl" altLang="es-ES" sz="1800" b="1" i="0" u="none" strike="noStrike" kern="1200" cap="none" spc="0" normalizeH="0" baseline="3000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endParaRPr>
          </a:p>
        </p:txBody>
      </p:sp>
      <p:sp>
        <p:nvSpPr>
          <p:cNvPr id="23" name="Rectángulo 22">
            <a:extLst>
              <a:ext uri="{FF2B5EF4-FFF2-40B4-BE49-F238E27FC236}">
                <a16:creationId xmlns:a16="http://schemas.microsoft.com/office/drawing/2014/main" id="{5E836856-6632-18ED-C2F6-87F05A0EFA54}"/>
              </a:ext>
            </a:extLst>
          </p:cNvPr>
          <p:cNvSpPr/>
          <p:nvPr/>
        </p:nvSpPr>
        <p:spPr>
          <a:xfrm>
            <a:off x="278791" y="1132740"/>
            <a:ext cx="3197175"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r>
              <a:rPr lang="es-CL" b="1" kern="0" dirty="0">
                <a:solidFill>
                  <a:srgbClr val="031A34"/>
                </a:solidFill>
                <a:latin typeface="Calibri" panose="020F0502020204030204"/>
                <a:sym typeface="Helvetica Light"/>
              </a:rPr>
              <a:t>Net </a:t>
            </a:r>
            <a:r>
              <a:rPr lang="es-CL" b="1" kern="0" dirty="0" err="1">
                <a:solidFill>
                  <a:srgbClr val="031A34"/>
                </a:solidFill>
                <a:latin typeface="Calibri" panose="020F0502020204030204"/>
                <a:sym typeface="Helvetica Light"/>
              </a:rPr>
              <a:t>Debt</a:t>
            </a:r>
            <a:r>
              <a:rPr kumimoji="0" lang="es-CL" sz="1800" b="1" i="0" u="none" strike="noStrike" kern="0" cap="none" spc="0" normalizeH="0" baseline="0" noProof="0" dirty="0">
                <a:ln>
                  <a:noFill/>
                </a:ln>
                <a:solidFill>
                  <a:srgbClr val="031A34"/>
                </a:solidFill>
                <a:effectLst/>
                <a:uLnTx/>
                <a:uFillTx/>
                <a:latin typeface="Calibri" panose="020F0502020204030204"/>
                <a:ea typeface="+mn-ea"/>
                <a:cs typeface="+mn-cs"/>
                <a:sym typeface="Helvetica Light"/>
              </a:rPr>
              <a:t> / EBITDA</a:t>
            </a:r>
            <a:r>
              <a:rPr kumimoji="0" lang="es-CL" sz="1400" b="1" i="0" u="none" strike="noStrike" kern="1200" cap="none" spc="0" normalizeH="0" baseline="50000" noProof="0" dirty="0">
                <a:ln>
                  <a:noFill/>
                </a:ln>
                <a:solidFill>
                  <a:srgbClr val="002060"/>
                </a:solidFill>
                <a:effectLst/>
                <a:uLnTx/>
                <a:uFillTx/>
                <a:latin typeface="Calibri" panose="020F0502020204030204"/>
                <a:ea typeface="MS PGothic" pitchFamily="34" charset="-128"/>
                <a:cs typeface="Calibri Light" panose="020F0302020204030204" pitchFamily="34" charset="0"/>
                <a:sym typeface="Helvetica Light"/>
              </a:rPr>
              <a:t>(1)(2)(3)</a:t>
            </a:r>
          </a:p>
        </p:txBody>
      </p:sp>
      <p:sp>
        <p:nvSpPr>
          <p:cNvPr id="24" name="Rectángulo 23">
            <a:extLst>
              <a:ext uri="{FF2B5EF4-FFF2-40B4-BE49-F238E27FC236}">
                <a16:creationId xmlns:a16="http://schemas.microsoft.com/office/drawing/2014/main" id="{E940F14A-D34F-75FC-FDBE-8DB990D8C5BE}"/>
              </a:ext>
            </a:extLst>
          </p:cNvPr>
          <p:cNvSpPr/>
          <p:nvPr/>
        </p:nvSpPr>
        <p:spPr>
          <a:xfrm>
            <a:off x="263484" y="4078731"/>
            <a:ext cx="3430615"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altLang="es-ES" sz="1800" b="1"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EBITDA</a:t>
            </a:r>
            <a:r>
              <a:rPr kumimoji="0" lang="es-ES_tradnl" altLang="es-ES" sz="1400" b="1" i="0" u="none" strike="noStrike" kern="1200" cap="none" spc="0" normalizeH="0" baseline="50000" noProof="0" dirty="0">
                <a:ln>
                  <a:noFill/>
                </a:ln>
                <a:solidFill>
                  <a:srgbClr val="002060"/>
                </a:solidFill>
                <a:effectLst/>
                <a:uLnTx/>
                <a:uFillTx/>
                <a:latin typeface="Calibri" panose="020F0502020204030204"/>
                <a:ea typeface="MS PGothic" pitchFamily="34" charset="-128"/>
                <a:cs typeface="Calibri Light" panose="020F0302020204030204" pitchFamily="34" charset="0"/>
                <a:sym typeface="Arial" pitchFamily="34" charset="0"/>
              </a:rPr>
              <a:t>(1)(3)</a:t>
            </a:r>
            <a:r>
              <a:rPr kumimoji="0" lang="es-ES_tradnl" altLang="es-ES" sz="1800" b="1"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 / Net </a:t>
            </a:r>
            <a:r>
              <a:rPr kumimoji="0" lang="es-ES_tradnl" altLang="es-ES" sz="1800" b="1" i="0" u="none" strike="noStrike" kern="1200" cap="none" spc="0" normalizeH="0" baseline="0" noProof="0" dirty="0" err="1">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Financial</a:t>
            </a:r>
            <a:r>
              <a:rPr kumimoji="0" lang="es-ES_tradnl" altLang="es-ES" sz="1800" b="1" i="0" u="none" strike="noStrike" kern="1200" cap="none" spc="0" normalizeH="0" baseline="0" noProof="0" dirty="0">
                <a:ln>
                  <a:noFill/>
                </a:ln>
                <a:solidFill>
                  <a:srgbClr val="003245"/>
                </a:solidFill>
                <a:effectLst/>
                <a:uLnTx/>
                <a:uFillTx/>
                <a:latin typeface="Calibri" panose="020F0502020204030204"/>
                <a:ea typeface="MS PGothic" pitchFamily="34" charset="-128"/>
                <a:cs typeface="Calibri Light" panose="020F0302020204030204" pitchFamily="34" charset="0"/>
                <a:sym typeface="Arial" pitchFamily="34" charset="0"/>
              </a:rPr>
              <a:t> Expenses</a:t>
            </a:r>
          </a:p>
        </p:txBody>
      </p:sp>
    </p:spTree>
    <p:extLst>
      <p:ext uri="{BB962C8B-B14F-4D97-AF65-F5344CB8AC3E}">
        <p14:creationId xmlns:p14="http://schemas.microsoft.com/office/powerpoint/2010/main" val="189240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515B28D-CEA1-EF4F-ACF8-D8D5773C7184}"/>
              </a:ext>
            </a:extLst>
          </p:cNvPr>
          <p:cNvGrpSpPr/>
          <p:nvPr/>
        </p:nvGrpSpPr>
        <p:grpSpPr>
          <a:xfrm>
            <a:off x="5376486" y="5705964"/>
            <a:ext cx="1586270" cy="224314"/>
            <a:chOff x="4845812" y="5545328"/>
            <a:chExt cx="2256028" cy="319024"/>
          </a:xfrm>
        </p:grpSpPr>
        <p:pic>
          <p:nvPicPr>
            <p:cNvPr id="11" name="Imagen 10">
              <a:hlinkClick r:id="rId3"/>
              <a:extLst>
                <a:ext uri="{FF2B5EF4-FFF2-40B4-BE49-F238E27FC236}">
                  <a16:creationId xmlns:a16="http://schemas.microsoft.com/office/drawing/2014/main" id="{DBBCF347-0EEA-B546-9654-1CD044C9A3BF}"/>
                </a:ext>
              </a:extLst>
            </p:cNvPr>
            <p:cNvPicPr>
              <a:picLocks noChangeAspect="1"/>
            </p:cNvPicPr>
            <p:nvPr/>
          </p:nvPicPr>
          <p:blipFill>
            <a:blip r:embed="rId4"/>
            <a:stretch>
              <a:fillRect/>
            </a:stretch>
          </p:blipFill>
          <p:spPr>
            <a:xfrm>
              <a:off x="4845812" y="5545328"/>
              <a:ext cx="319024" cy="319024"/>
            </a:xfrm>
            <a:prstGeom prst="rect">
              <a:avLst/>
            </a:prstGeom>
            <a:solidFill>
              <a:schemeClr val="tx2"/>
            </a:solidFill>
          </p:spPr>
        </p:pic>
        <p:pic>
          <p:nvPicPr>
            <p:cNvPr id="12" name="Imagen 11">
              <a:hlinkClick r:id="rId5"/>
              <a:extLst>
                <a:ext uri="{FF2B5EF4-FFF2-40B4-BE49-F238E27FC236}">
                  <a16:creationId xmlns:a16="http://schemas.microsoft.com/office/drawing/2014/main" id="{98CCE004-4539-224E-B690-4DCFB2EF04D4}"/>
                </a:ext>
              </a:extLst>
            </p:cNvPr>
            <p:cNvPicPr>
              <a:picLocks noChangeAspect="1"/>
            </p:cNvPicPr>
            <p:nvPr/>
          </p:nvPicPr>
          <p:blipFill>
            <a:blip r:embed="rId6"/>
            <a:stretch>
              <a:fillRect/>
            </a:stretch>
          </p:blipFill>
          <p:spPr>
            <a:xfrm>
              <a:off x="5330063" y="5545328"/>
              <a:ext cx="319024" cy="319024"/>
            </a:xfrm>
            <a:prstGeom prst="rect">
              <a:avLst/>
            </a:prstGeom>
            <a:solidFill>
              <a:schemeClr val="tx2"/>
            </a:solidFill>
          </p:spPr>
        </p:pic>
        <p:pic>
          <p:nvPicPr>
            <p:cNvPr id="13" name="Imagen 12">
              <a:hlinkClick r:id="rId7"/>
              <a:extLst>
                <a:ext uri="{FF2B5EF4-FFF2-40B4-BE49-F238E27FC236}">
                  <a16:creationId xmlns:a16="http://schemas.microsoft.com/office/drawing/2014/main" id="{D7BE231D-E369-9A47-AC8E-DFCE394AE079}"/>
                </a:ext>
              </a:extLst>
            </p:cNvPr>
            <p:cNvPicPr>
              <a:picLocks noChangeAspect="1"/>
            </p:cNvPicPr>
            <p:nvPr/>
          </p:nvPicPr>
          <p:blipFill>
            <a:blip r:embed="rId8"/>
            <a:stretch>
              <a:fillRect/>
            </a:stretch>
          </p:blipFill>
          <p:spPr>
            <a:xfrm>
              <a:off x="5814314" y="5545328"/>
              <a:ext cx="319024" cy="319024"/>
            </a:xfrm>
            <a:prstGeom prst="rect">
              <a:avLst/>
            </a:prstGeom>
          </p:spPr>
        </p:pic>
        <p:pic>
          <p:nvPicPr>
            <p:cNvPr id="14" name="Imagen 13">
              <a:hlinkClick r:id="rId9"/>
              <a:extLst>
                <a:ext uri="{FF2B5EF4-FFF2-40B4-BE49-F238E27FC236}">
                  <a16:creationId xmlns:a16="http://schemas.microsoft.com/office/drawing/2014/main" id="{BE508D9E-9C0F-E049-B777-0D05852E6EA6}"/>
                </a:ext>
              </a:extLst>
            </p:cNvPr>
            <p:cNvPicPr>
              <a:picLocks noChangeAspect="1"/>
            </p:cNvPicPr>
            <p:nvPr/>
          </p:nvPicPr>
          <p:blipFill>
            <a:blip r:embed="rId10"/>
            <a:stretch>
              <a:fillRect/>
            </a:stretch>
          </p:blipFill>
          <p:spPr>
            <a:xfrm>
              <a:off x="6298565" y="5545328"/>
              <a:ext cx="319024" cy="319024"/>
            </a:xfrm>
            <a:prstGeom prst="rect">
              <a:avLst/>
            </a:prstGeom>
          </p:spPr>
        </p:pic>
        <p:pic>
          <p:nvPicPr>
            <p:cNvPr id="15" name="Imagen 14">
              <a:hlinkClick r:id="rId11"/>
              <a:extLst>
                <a:ext uri="{FF2B5EF4-FFF2-40B4-BE49-F238E27FC236}">
                  <a16:creationId xmlns:a16="http://schemas.microsoft.com/office/drawing/2014/main" id="{0B81F6BC-2312-AA41-8A8A-BD79D62FCA50}"/>
                </a:ext>
              </a:extLst>
            </p:cNvPr>
            <p:cNvPicPr>
              <a:picLocks noChangeAspect="1"/>
            </p:cNvPicPr>
            <p:nvPr/>
          </p:nvPicPr>
          <p:blipFill>
            <a:blip r:embed="rId12"/>
            <a:stretch>
              <a:fillRect/>
            </a:stretch>
          </p:blipFill>
          <p:spPr>
            <a:xfrm>
              <a:off x="6782816" y="5545328"/>
              <a:ext cx="319024" cy="319024"/>
            </a:xfrm>
            <a:prstGeom prst="rect">
              <a:avLst/>
            </a:prstGeom>
          </p:spPr>
        </p:pic>
      </p:grpSp>
      <p:sp>
        <p:nvSpPr>
          <p:cNvPr id="16" name="CuadroTexto 15">
            <a:extLst>
              <a:ext uri="{FF2B5EF4-FFF2-40B4-BE49-F238E27FC236}">
                <a16:creationId xmlns:a16="http://schemas.microsoft.com/office/drawing/2014/main" id="{BE6E5EBF-BB66-E542-B5B2-61D793439417}"/>
              </a:ext>
            </a:extLst>
          </p:cNvPr>
          <p:cNvSpPr txBox="1"/>
          <p:nvPr/>
        </p:nvSpPr>
        <p:spPr>
          <a:xfrm>
            <a:off x="5801571" y="5375208"/>
            <a:ext cx="736100" cy="222240"/>
          </a:xfrm>
          <a:prstGeom prst="rect">
            <a:avLst/>
          </a:prstGeom>
          <a:noFill/>
        </p:spPr>
        <p:txBody>
          <a:bodyPr wrap="none" rtlCol="0">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s-ES" sz="844" b="0" i="0" u="none" strike="noStrike" kern="0" cap="none" spc="0" normalizeH="0" baseline="0" noProof="0">
                <a:ln>
                  <a:noFill/>
                </a:ln>
                <a:solidFill>
                  <a:srgbClr val="FFFFFF">
                    <a:lumMod val="50000"/>
                  </a:srgbClr>
                </a:solidFill>
                <a:effectLst/>
                <a:uLnTx/>
                <a:uFillTx/>
                <a:latin typeface="Calibri"/>
                <a:ea typeface="+mn-ea"/>
                <a:cs typeface="+mn-cs"/>
                <a:sym typeface="Helvetica Light"/>
              </a:rPr>
              <a:t>FOLLOW US:</a:t>
            </a:r>
          </a:p>
        </p:txBody>
      </p:sp>
    </p:spTree>
    <p:extLst>
      <p:ext uri="{BB962C8B-B14F-4D97-AF65-F5344CB8AC3E}">
        <p14:creationId xmlns:p14="http://schemas.microsoft.com/office/powerpoint/2010/main" val="373778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a 11">
            <a:extLst>
              <a:ext uri="{FF2B5EF4-FFF2-40B4-BE49-F238E27FC236}">
                <a16:creationId xmlns:a16="http://schemas.microsoft.com/office/drawing/2014/main" id="{748290AB-99ED-43D7-6B5B-238EE57BB494}"/>
              </a:ext>
            </a:extLst>
          </p:cNvPr>
          <p:cNvGraphicFramePr>
            <a:graphicFrameLocks noGrp="1"/>
          </p:cNvGraphicFramePr>
          <p:nvPr>
            <p:extLst>
              <p:ext uri="{D42A27DB-BD31-4B8C-83A1-F6EECF244321}">
                <p14:modId xmlns:p14="http://schemas.microsoft.com/office/powerpoint/2010/main" val="721173484"/>
              </p:ext>
            </p:extLst>
          </p:nvPr>
        </p:nvGraphicFramePr>
        <p:xfrm>
          <a:off x="547443" y="4161762"/>
          <a:ext cx="3717812" cy="2002491"/>
        </p:xfrm>
        <a:graphic>
          <a:graphicData uri="http://schemas.openxmlformats.org/drawingml/2006/table">
            <a:tbl>
              <a:tblPr firstRow="1" bandRow="1">
                <a:tableStyleId>{5C22544A-7EE6-4342-B048-85BDC9FD1C3A}</a:tableStyleId>
              </a:tblPr>
              <a:tblGrid>
                <a:gridCol w="1572212">
                  <a:extLst>
                    <a:ext uri="{9D8B030D-6E8A-4147-A177-3AD203B41FA5}">
                      <a16:colId xmlns:a16="http://schemas.microsoft.com/office/drawing/2014/main" val="2174462856"/>
                    </a:ext>
                  </a:extLst>
                </a:gridCol>
                <a:gridCol w="1072800">
                  <a:extLst>
                    <a:ext uri="{9D8B030D-6E8A-4147-A177-3AD203B41FA5}">
                      <a16:colId xmlns:a16="http://schemas.microsoft.com/office/drawing/2014/main" val="1474062569"/>
                    </a:ext>
                  </a:extLst>
                </a:gridCol>
                <a:gridCol w="1072800">
                  <a:extLst>
                    <a:ext uri="{9D8B030D-6E8A-4147-A177-3AD203B41FA5}">
                      <a16:colId xmlns:a16="http://schemas.microsoft.com/office/drawing/2014/main" val="3179223282"/>
                    </a:ext>
                  </a:extLst>
                </a:gridCol>
              </a:tblGrid>
              <a:tr h="262081">
                <a:tc>
                  <a:txBody>
                    <a:bodyPr/>
                    <a:lstStyle/>
                    <a:p>
                      <a:pPr algn="ctr"/>
                      <a:endParaRPr lang="es-ES" sz="1050" dirty="0">
                        <a:solidFill>
                          <a:schemeClr val="bg1"/>
                        </a:solidFill>
                      </a:endParaRPr>
                    </a:p>
                  </a:txBody>
                  <a:tcPr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gridSpan="2">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r>
                        <a:rPr lang="es-CL" sz="1100" b="1" i="0" u="none" strike="noStrike" cap="none" spc="0" baseline="0" noProof="0" dirty="0">
                          <a:ln>
                            <a:noFill/>
                          </a:ln>
                          <a:solidFill>
                            <a:schemeClr val="bg1"/>
                          </a:solidFill>
                          <a:uFillTx/>
                          <a:latin typeface="Calibri" charset="0"/>
                          <a:cs typeface="Calibri" charset="0"/>
                          <a:sym typeface="Helvetica Light"/>
                        </a:rPr>
                        <a:t>Jan-Mar.20</a:t>
                      </a:r>
                      <a:r>
                        <a:rPr lang="en-US" sz="1100" b="1" i="0" u="none" strike="noStrike" cap="none" spc="0" baseline="0" noProof="0" dirty="0">
                          <a:ln>
                            <a:noFill/>
                          </a:ln>
                          <a:solidFill>
                            <a:schemeClr val="bg1"/>
                          </a:solidFill>
                          <a:uFillTx/>
                          <a:latin typeface="Calibri" charset="0"/>
                          <a:cs typeface="Calibri" charset="0"/>
                          <a:sym typeface="Helvetica Light"/>
                        </a:rPr>
                        <a:t>24</a:t>
                      </a: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hMerge="1">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r>
                        <a:rPr lang="en-US" sz="1600" b="0" i="0" u="none" strike="noStrike" cap="none" spc="0" baseline="0" noProof="0" dirty="0">
                          <a:ln>
                            <a:noFill/>
                          </a:ln>
                          <a:solidFill>
                            <a:schemeClr val="bg1"/>
                          </a:solidFill>
                          <a:uFillTx/>
                          <a:latin typeface="Calibri" charset="0"/>
                          <a:ea typeface="Calibri" charset="0"/>
                          <a:cs typeface="Calibri" charset="0"/>
                          <a:sym typeface="Helvetica Light"/>
                        </a:rPr>
                        <a:t>Q1 22</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2344421110"/>
                  </a:ext>
                </a:extLst>
              </a:tr>
              <a:tr h="389524">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US" sz="900" b="0" i="0" u="none" strike="noStrike" cap="none" spc="0" baseline="0" noProof="0" dirty="0">
                        <a:ln>
                          <a:noFill/>
                        </a:ln>
                        <a:solidFill>
                          <a:schemeClr val="tx1"/>
                        </a:solidFill>
                        <a:uFillTx/>
                        <a:latin typeface="Calibri" charset="0"/>
                        <a:ea typeface="Calibri" charset="0"/>
                        <a:cs typeface="Calibri" charset="0"/>
                        <a:sym typeface="Helvetica Light"/>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lumMod val="10000"/>
                        <a:lumOff val="90000"/>
                      </a:schemeClr>
                    </a:solidFill>
                  </a:tcPr>
                </a:tc>
                <a:tc>
                  <a:txBody>
                    <a:bodyPr/>
                    <a:lstStyle/>
                    <a:p>
                      <a:pPr algn="ctr"/>
                      <a:endParaRPr lang="es-ES" sz="1000" b="1" dirty="0">
                        <a:solidFill>
                          <a:schemeClr val="tx1"/>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lumMod val="10000"/>
                        <a:lumOff val="90000"/>
                      </a:schemeClr>
                    </a:solidFill>
                  </a:tcPr>
                </a:tc>
                <a:tc>
                  <a:txBody>
                    <a:bodyPr/>
                    <a:lstStyle/>
                    <a:p>
                      <a:pPr marL="0" marR="0" indent="0" algn="ctr" defTabSz="457200" rtl="0" eaLnBrk="1" latinLnBrk="0" hangingPunct="1">
                        <a:lnSpc>
                          <a:spcPct val="100000"/>
                        </a:lnSpc>
                        <a:spcBef>
                          <a:spcPts val="200"/>
                        </a:spcBef>
                        <a:spcAft>
                          <a:spcPts val="0"/>
                        </a:spcAft>
                        <a:buClrTx/>
                        <a:buSzTx/>
                        <a:buFontTx/>
                        <a:buNone/>
                        <a:tabLst/>
                      </a:pPr>
                      <a:endParaRPr lang="en-US" sz="800" b="0" i="0" u="none" strike="noStrike" cap="none" spc="0" baseline="0" noProof="0" dirty="0">
                        <a:ln>
                          <a:noFill/>
                        </a:ln>
                        <a:solidFill>
                          <a:schemeClr val="tx1"/>
                        </a:solidFill>
                        <a:uFillTx/>
                        <a:latin typeface="Calibri" charset="0"/>
                        <a:ea typeface="Calibri" charset="0"/>
                        <a:cs typeface="Calibri" charset="0"/>
                        <a:sym typeface="Helvetica Light"/>
                      </a:endParaRPr>
                    </a:p>
                  </a:txBody>
                  <a:tcP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2131069186"/>
                  </a:ext>
                </a:extLst>
              </a:tr>
              <a:tr h="246664">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noProof="0" dirty="0">
                        <a:solidFill>
                          <a:schemeClr val="tx1"/>
                        </a:solidFill>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38051522"/>
                  </a:ext>
                </a:extLst>
              </a:tr>
              <a:tr h="246664">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800" b="0" i="0" u="none" strike="noStrike" kern="1200" cap="none" spc="0" baseline="0" noProof="0" dirty="0">
                        <a:ln>
                          <a:noFill/>
                        </a:ln>
                        <a:solidFill>
                          <a:schemeClr val="tx1"/>
                        </a:solidFill>
                        <a:uFillTx/>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996047554"/>
                  </a:ext>
                </a:extLst>
              </a:tr>
              <a:tr h="246664">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i="0" u="none" strike="noStrike" cap="none" spc="0" baseline="0" noProof="0" dirty="0">
                        <a:ln>
                          <a:noFill/>
                        </a:ln>
                        <a:solidFill>
                          <a:schemeClr val="tx1"/>
                        </a:solidFill>
                        <a:uFillTx/>
                        <a:latin typeface="Calibri" charset="0"/>
                        <a:ea typeface="Verdana" panose="020B0604030504040204" pitchFamily="34"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kern="1200"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kern="1200"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24977703"/>
                  </a:ext>
                </a:extLst>
              </a:tr>
              <a:tr h="246664">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noProof="0" dirty="0">
                        <a:solidFill>
                          <a:schemeClr val="tx1"/>
                        </a:solidFill>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80941973"/>
                  </a:ext>
                </a:extLst>
              </a:tr>
              <a:tr h="36423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noProof="0" dirty="0">
                        <a:solidFill>
                          <a:schemeClr val="tx1"/>
                        </a:solidFill>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9759080"/>
                  </a:ext>
                </a:extLst>
              </a:tr>
            </a:tbl>
          </a:graphicData>
        </a:graphic>
      </p:graphicFrame>
      <p:graphicFrame>
        <p:nvGraphicFramePr>
          <p:cNvPr id="4" name="Tabla 11">
            <a:extLst>
              <a:ext uri="{FF2B5EF4-FFF2-40B4-BE49-F238E27FC236}">
                <a16:creationId xmlns:a16="http://schemas.microsoft.com/office/drawing/2014/main" id="{FCEF9522-9A7F-7B4A-69B9-D0ABA5696F00}"/>
              </a:ext>
            </a:extLst>
          </p:cNvPr>
          <p:cNvGraphicFramePr>
            <a:graphicFrameLocks noGrp="1"/>
          </p:cNvGraphicFramePr>
          <p:nvPr>
            <p:extLst>
              <p:ext uri="{D42A27DB-BD31-4B8C-83A1-F6EECF244321}">
                <p14:modId xmlns:p14="http://schemas.microsoft.com/office/powerpoint/2010/main" val="2943442948"/>
              </p:ext>
            </p:extLst>
          </p:nvPr>
        </p:nvGraphicFramePr>
        <p:xfrm>
          <a:off x="7688718" y="4125243"/>
          <a:ext cx="3717812" cy="1979564"/>
        </p:xfrm>
        <a:graphic>
          <a:graphicData uri="http://schemas.openxmlformats.org/drawingml/2006/table">
            <a:tbl>
              <a:tblPr firstRow="1" bandRow="1">
                <a:tableStyleId>{5C22544A-7EE6-4342-B048-85BDC9FD1C3A}</a:tableStyleId>
              </a:tblPr>
              <a:tblGrid>
                <a:gridCol w="1572212">
                  <a:extLst>
                    <a:ext uri="{9D8B030D-6E8A-4147-A177-3AD203B41FA5}">
                      <a16:colId xmlns:a16="http://schemas.microsoft.com/office/drawing/2014/main" val="2174462856"/>
                    </a:ext>
                  </a:extLst>
                </a:gridCol>
                <a:gridCol w="1072800">
                  <a:extLst>
                    <a:ext uri="{9D8B030D-6E8A-4147-A177-3AD203B41FA5}">
                      <a16:colId xmlns:a16="http://schemas.microsoft.com/office/drawing/2014/main" val="1474062569"/>
                    </a:ext>
                  </a:extLst>
                </a:gridCol>
                <a:gridCol w="1072800">
                  <a:extLst>
                    <a:ext uri="{9D8B030D-6E8A-4147-A177-3AD203B41FA5}">
                      <a16:colId xmlns:a16="http://schemas.microsoft.com/office/drawing/2014/main" val="3179223282"/>
                    </a:ext>
                  </a:extLst>
                </a:gridCol>
              </a:tblGrid>
              <a:tr h="255042">
                <a:tc>
                  <a:txBody>
                    <a:bodyPr/>
                    <a:lstStyle/>
                    <a:p>
                      <a:pPr algn="ctr"/>
                      <a:endParaRPr lang="es-ES" sz="1050" dirty="0">
                        <a:solidFill>
                          <a:schemeClr val="bg1"/>
                        </a:solidFill>
                      </a:endParaRPr>
                    </a:p>
                  </a:txBody>
                  <a:tcPr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gridSpan="2">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r>
                        <a:rPr lang="es-CL" sz="1100" b="1" i="0" u="none" strike="noStrike" cap="none" spc="0" baseline="0" noProof="0" dirty="0">
                          <a:ln>
                            <a:noFill/>
                          </a:ln>
                          <a:solidFill>
                            <a:schemeClr val="bg1"/>
                          </a:solidFill>
                          <a:uFillTx/>
                          <a:latin typeface="Calibri" charset="0"/>
                          <a:cs typeface="Calibri" charset="0"/>
                          <a:sym typeface="Helvetica Light"/>
                        </a:rPr>
                        <a:t>Jan-Mar.20</a:t>
                      </a:r>
                      <a:r>
                        <a:rPr lang="en-US" sz="1100" b="1" i="0" u="none" strike="noStrike" cap="none" spc="0" baseline="0" noProof="0" dirty="0">
                          <a:ln>
                            <a:noFill/>
                          </a:ln>
                          <a:solidFill>
                            <a:schemeClr val="bg1"/>
                          </a:solidFill>
                          <a:uFillTx/>
                          <a:latin typeface="Calibri" charset="0"/>
                          <a:cs typeface="Calibri" charset="0"/>
                          <a:sym typeface="Helvetica Light"/>
                        </a:rPr>
                        <a:t>24</a:t>
                      </a: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hMerge="1">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r>
                        <a:rPr lang="en-US" sz="1600" b="0" i="0" u="none" strike="noStrike" cap="none" spc="0" baseline="0" noProof="0" dirty="0">
                          <a:ln>
                            <a:noFill/>
                          </a:ln>
                          <a:solidFill>
                            <a:schemeClr val="bg1"/>
                          </a:solidFill>
                          <a:uFillTx/>
                          <a:latin typeface="Calibri" charset="0"/>
                          <a:ea typeface="Calibri" charset="0"/>
                          <a:cs typeface="Calibri" charset="0"/>
                          <a:sym typeface="Helvetica Light"/>
                        </a:rPr>
                        <a:t>Q1 22</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2344421110"/>
                  </a:ext>
                </a:extLst>
              </a:tr>
              <a:tr h="385064">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US" sz="900" b="0" i="0" u="none" strike="noStrike" cap="none" spc="0" baseline="0" noProof="0" dirty="0">
                        <a:ln>
                          <a:noFill/>
                        </a:ln>
                        <a:solidFill>
                          <a:schemeClr val="tx1"/>
                        </a:solidFill>
                        <a:uFillTx/>
                        <a:latin typeface="Calibri" charset="0"/>
                        <a:ea typeface="Calibri" charset="0"/>
                        <a:cs typeface="Calibri" charset="0"/>
                        <a:sym typeface="Helvetica Light"/>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lumMod val="10000"/>
                        <a:lumOff val="90000"/>
                      </a:schemeClr>
                    </a:solidFill>
                  </a:tcPr>
                </a:tc>
                <a:tc>
                  <a:txBody>
                    <a:bodyPr/>
                    <a:lstStyle/>
                    <a:p>
                      <a:pPr algn="ctr"/>
                      <a:endParaRPr lang="es-ES" sz="1000" b="1" dirty="0">
                        <a:solidFill>
                          <a:schemeClr val="tx1"/>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lumMod val="10000"/>
                        <a:lumOff val="90000"/>
                      </a:schemeClr>
                    </a:solidFill>
                  </a:tcPr>
                </a:tc>
                <a:tc>
                  <a:txBody>
                    <a:bodyPr/>
                    <a:lstStyle/>
                    <a:p>
                      <a:pPr marL="0" marR="0" indent="0" algn="ctr" defTabSz="457200" rtl="0" eaLnBrk="1" latinLnBrk="0" hangingPunct="1">
                        <a:lnSpc>
                          <a:spcPct val="100000"/>
                        </a:lnSpc>
                        <a:spcBef>
                          <a:spcPts val="200"/>
                        </a:spcBef>
                        <a:spcAft>
                          <a:spcPts val="0"/>
                        </a:spcAft>
                        <a:buClrTx/>
                        <a:buSzTx/>
                        <a:buFontTx/>
                        <a:buNone/>
                        <a:tabLst/>
                      </a:pPr>
                      <a:endParaRPr lang="en-US" sz="800" b="0" i="0" u="none" strike="noStrike" cap="none" spc="0" baseline="0" noProof="0" dirty="0">
                        <a:ln>
                          <a:noFill/>
                        </a:ln>
                        <a:solidFill>
                          <a:schemeClr val="tx1"/>
                        </a:solidFill>
                        <a:uFillTx/>
                        <a:latin typeface="Calibri" charset="0"/>
                        <a:ea typeface="Calibri" charset="0"/>
                        <a:cs typeface="Calibri" charset="0"/>
                        <a:sym typeface="Helvetica Light"/>
                      </a:endParaRPr>
                    </a:p>
                  </a:txBody>
                  <a:tcP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2131069186"/>
                  </a:ext>
                </a:extLst>
              </a:tr>
              <a:tr h="24004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noProof="0" dirty="0">
                        <a:solidFill>
                          <a:schemeClr val="tx1"/>
                        </a:solidFill>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38051522"/>
                  </a:ext>
                </a:extLst>
              </a:tr>
              <a:tr h="24004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800" b="0" i="0" u="none" strike="noStrike" kern="1200" cap="none" spc="0" baseline="0" noProof="0" dirty="0">
                        <a:ln>
                          <a:noFill/>
                        </a:ln>
                        <a:solidFill>
                          <a:schemeClr val="tx1"/>
                        </a:solidFill>
                        <a:uFillTx/>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996047554"/>
                  </a:ext>
                </a:extLst>
              </a:tr>
              <a:tr h="24004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i="0" u="none" strike="noStrike" cap="none" spc="0" baseline="0" noProof="0" dirty="0">
                        <a:ln>
                          <a:noFill/>
                        </a:ln>
                        <a:solidFill>
                          <a:schemeClr val="tx1"/>
                        </a:solidFill>
                        <a:uFillTx/>
                        <a:latin typeface="Calibri" charset="0"/>
                        <a:ea typeface="Verdana" panose="020B0604030504040204" pitchFamily="34"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kern="1200"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kern="1200"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24977703"/>
                  </a:ext>
                </a:extLst>
              </a:tr>
              <a:tr h="24004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noProof="0" dirty="0">
                        <a:solidFill>
                          <a:schemeClr val="tx1"/>
                        </a:solidFill>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80941973"/>
                  </a:ext>
                </a:extLst>
              </a:tr>
              <a:tr h="36006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GB" sz="1000" b="1" noProof="0" dirty="0">
                        <a:solidFill>
                          <a:schemeClr val="tx1"/>
                        </a:solidFill>
                        <a:latin typeface="Calibri" charset="0"/>
                        <a:ea typeface="Calibri" charset="0"/>
                        <a:cs typeface="Calibri" charset="0"/>
                        <a:sym typeface="Telefonica-Bold"/>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indent="0" algn="ctr" defTabSz="673547" rtl="0" eaLnBrk="1" latinLnBrk="0" hangingPunct="1">
                        <a:lnSpc>
                          <a:spcPct val="100000"/>
                        </a:lnSpc>
                        <a:spcBef>
                          <a:spcPts val="200"/>
                        </a:spcBef>
                        <a:spcAft>
                          <a:spcPts val="0"/>
                        </a:spcAft>
                        <a:buClrTx/>
                        <a:buSzTx/>
                        <a:buFontTx/>
                        <a:buNone/>
                        <a:tabLst/>
                      </a:pPr>
                      <a:endParaRPr kumimoji="0" lang="en-US" sz="1000" b="0" i="0" u="none" strike="noStrike" cap="none" spc="0" normalizeH="0" baseline="0" noProof="0" dirty="0">
                        <a:ln>
                          <a:noFill/>
                        </a:ln>
                        <a:solidFill>
                          <a:schemeClr val="tx1"/>
                        </a:solidFill>
                        <a:effectLst/>
                        <a:uFillTx/>
                        <a:latin typeface="Calibri" charset="0"/>
                        <a:ea typeface="Verdana" panose="020B0604030504040204" pitchFamily="34" charset="0"/>
                        <a:cs typeface="Calibri" charset="0"/>
                        <a:sym typeface="Helvetica Light"/>
                      </a:endParaRPr>
                    </a:p>
                  </a:txBody>
                  <a:tcPr marL="84406" marR="84406"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9759080"/>
                  </a:ext>
                </a:extLst>
              </a:tr>
            </a:tbl>
          </a:graphicData>
        </a:graphic>
      </p:graphicFrame>
      <p:sp>
        <p:nvSpPr>
          <p:cNvPr id="2" name="Título 1">
            <a:extLst>
              <a:ext uri="{FF2B5EF4-FFF2-40B4-BE49-F238E27FC236}">
                <a16:creationId xmlns:a16="http://schemas.microsoft.com/office/drawing/2014/main" id="{FFFB7DAF-ACE6-C038-EC40-7EE0DBACE119}"/>
              </a:ext>
            </a:extLst>
          </p:cNvPr>
          <p:cNvSpPr>
            <a:spLocks noGrp="1"/>
          </p:cNvSpPr>
          <p:nvPr>
            <p:ph type="title"/>
          </p:nvPr>
        </p:nvSpPr>
        <p:spPr>
          <a:xfrm>
            <a:off x="176799" y="430744"/>
            <a:ext cx="11857456" cy="535531"/>
          </a:xfrm>
        </p:spPr>
        <p:txBody>
          <a:bodyPr/>
          <a:lstStyle/>
          <a:p>
            <a:r>
              <a:rPr lang="en-US" b="1" dirty="0">
                <a:solidFill>
                  <a:schemeClr val="tx2"/>
                </a:solidFill>
                <a:latin typeface="+mn-lt"/>
              </a:rPr>
              <a:t>Growth in broadband revenues and expenses efficiency</a:t>
            </a:r>
            <a:endParaRPr lang="es-ES" dirty="0"/>
          </a:p>
        </p:txBody>
      </p:sp>
      <p:sp>
        <p:nvSpPr>
          <p:cNvPr id="33" name="Rectángulo 32">
            <a:extLst>
              <a:ext uri="{FF2B5EF4-FFF2-40B4-BE49-F238E27FC236}">
                <a16:creationId xmlns:a16="http://schemas.microsoft.com/office/drawing/2014/main" id="{28623B86-D3C8-869E-B4B0-1CA76F006195}"/>
              </a:ext>
            </a:extLst>
          </p:cNvPr>
          <p:cNvSpPr/>
          <p:nvPr/>
        </p:nvSpPr>
        <p:spPr>
          <a:xfrm>
            <a:off x="0" y="1139701"/>
            <a:ext cx="3048000" cy="1494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rtlCol="0" anchor="t"/>
          <a:lstStyle/>
          <a:p>
            <a:pPr marL="0" marR="0" lvl="0" indent="0" algn="ctr" defTabSz="410751" rtl="0" eaLnBrk="1" fontAlgn="auto" latinLnBrk="0" hangingPunct="0">
              <a:lnSpc>
                <a:spcPct val="100000"/>
              </a:lnSpc>
              <a:spcBef>
                <a:spcPts val="0"/>
              </a:spcBef>
              <a:spcAft>
                <a:spcPts val="0"/>
              </a:spcAft>
              <a:buClrTx/>
              <a:buSzTx/>
              <a:buFontTx/>
              <a:buNone/>
              <a:tabLst/>
              <a:defRPr/>
            </a:pPr>
            <a:r>
              <a:rPr lang="en-GB" b="1" kern="0" dirty="0" err="1">
                <a:solidFill>
                  <a:srgbClr val="F2F4FF"/>
                </a:solidFill>
                <a:latin typeface="Calibri" panose="020F0502020204030204" pitchFamily="34" charset="0"/>
                <a:cs typeface="Calibri" panose="020F0502020204030204" pitchFamily="34" charset="0"/>
                <a:sym typeface="Helvetica Light"/>
              </a:rPr>
              <a:t>Ingresos</a:t>
            </a:r>
            <a:r>
              <a:rPr lang="en-GB" b="1" kern="0" dirty="0">
                <a:solidFill>
                  <a:srgbClr val="F2F4FF"/>
                </a:solidFill>
                <a:latin typeface="Calibri" panose="020F0502020204030204" pitchFamily="34" charset="0"/>
                <a:cs typeface="Calibri" panose="020F0502020204030204" pitchFamily="34" charset="0"/>
                <a:sym typeface="Helvetica Light"/>
              </a:rPr>
              <a:t> Ord. Mar. 24</a:t>
            </a:r>
            <a:endParaRPr kumimoji="0" lang="en-GB" sz="1800" b="1"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r>
              <a:rPr lang="en-GB" sz="1050" kern="0" dirty="0">
                <a:solidFill>
                  <a:srgbClr val="F2F4FF"/>
                </a:solidFill>
                <a:latin typeface="Calibri" panose="020F0502020204030204" pitchFamily="34" charset="0"/>
                <a:cs typeface="Calibri" panose="020F0502020204030204" pitchFamily="34" charset="0"/>
                <a:sym typeface="Helvetica Light"/>
              </a:rPr>
              <a:t>Var % 24/23</a:t>
            </a:r>
            <a:endParaRPr kumimoji="0" lang="en-GB" sz="1050" b="0"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r>
              <a:rPr lang="en-GB" sz="2400" b="1" dirty="0">
                <a:solidFill>
                  <a:srgbClr val="F2F4FF"/>
                </a:solidFill>
                <a:latin typeface="Calibri" panose="020F0502020204030204" pitchFamily="34" charset="0"/>
                <a:cs typeface="Calibri" panose="020F0502020204030204" pitchFamily="34" charset="0"/>
                <a:sym typeface="Helvetica Light"/>
              </a:rPr>
              <a:t>-5,1</a:t>
            </a:r>
            <a:r>
              <a:rPr kumimoji="0" lang="en-GB" sz="2400" b="1"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rPr>
              <a:t>% </a:t>
            </a: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endParaRPr>
          </a:p>
        </p:txBody>
      </p:sp>
      <p:sp>
        <p:nvSpPr>
          <p:cNvPr id="34" name="Rectángulo 33">
            <a:extLst>
              <a:ext uri="{FF2B5EF4-FFF2-40B4-BE49-F238E27FC236}">
                <a16:creationId xmlns:a16="http://schemas.microsoft.com/office/drawing/2014/main" id="{05CE71C3-190B-A18B-00F0-C3D6A5DCEEBB}"/>
              </a:ext>
            </a:extLst>
          </p:cNvPr>
          <p:cNvSpPr/>
          <p:nvPr/>
        </p:nvSpPr>
        <p:spPr>
          <a:xfrm>
            <a:off x="3048001" y="1139701"/>
            <a:ext cx="3048000" cy="149400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rtlCol="0" anchor="t"/>
          <a:lstStyle/>
          <a:p>
            <a:pPr marL="0" marR="0" lvl="0" indent="0" algn="ctr" defTabSz="410751" rtl="0" eaLnBrk="1" fontAlgn="auto" latinLnBrk="0" hangingPunct="0">
              <a:lnSpc>
                <a:spcPct val="100000"/>
              </a:lnSpc>
              <a:spcBef>
                <a:spcPts val="0"/>
              </a:spcBef>
              <a:spcAft>
                <a:spcPts val="0"/>
              </a:spcAft>
              <a:buClrTx/>
              <a:buSzTx/>
              <a:buFontTx/>
              <a:buNone/>
              <a:tabLst/>
              <a:defRPr/>
            </a:pPr>
            <a:r>
              <a:rPr lang="en-GB" b="1" kern="0" dirty="0">
                <a:solidFill>
                  <a:srgbClr val="031A34"/>
                </a:solidFill>
                <a:latin typeface="Calibri" panose="020F0502020204030204" pitchFamily="34" charset="0"/>
                <a:cs typeface="Calibri" panose="020F0502020204030204" pitchFamily="34" charset="0"/>
                <a:sym typeface="Helvetica Light"/>
              </a:rPr>
              <a:t>EBITDA Mar.24</a:t>
            </a:r>
            <a:endParaRPr kumimoji="0" lang="en-GB" sz="1800" b="1" i="0" u="none" strike="noStrike" kern="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r>
              <a:rPr lang="en-GB" sz="1050" kern="0" dirty="0">
                <a:solidFill>
                  <a:schemeClr val="tx1"/>
                </a:solidFill>
                <a:latin typeface="Calibri" panose="020F0502020204030204" pitchFamily="34" charset="0"/>
                <a:cs typeface="Calibri" panose="020F0502020204030204" pitchFamily="34" charset="0"/>
                <a:sym typeface="Helvetica Light"/>
              </a:rPr>
              <a:t>CL$ </a:t>
            </a:r>
            <a:r>
              <a:rPr lang="en-GB" sz="1050" kern="0" dirty="0" err="1">
                <a:solidFill>
                  <a:schemeClr val="tx1"/>
                </a:solidFill>
                <a:latin typeface="Calibri" panose="020F0502020204030204" pitchFamily="34" charset="0"/>
                <a:cs typeface="Calibri" panose="020F0502020204030204" pitchFamily="34" charset="0"/>
                <a:sym typeface="Helvetica Light"/>
              </a:rPr>
              <a:t>millones</a:t>
            </a:r>
            <a:endParaRPr kumimoji="0" lang="en-GB" sz="105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r>
              <a:rPr lang="en-GB" sz="2400" b="1" dirty="0">
                <a:solidFill>
                  <a:srgbClr val="031A34"/>
                </a:solidFill>
                <a:latin typeface="Calibri" panose="020F0502020204030204" pitchFamily="34" charset="0"/>
                <a:cs typeface="Calibri" panose="020F0502020204030204" pitchFamily="34" charset="0"/>
              </a:rPr>
              <a:t>MM$62.593</a:t>
            </a:r>
            <a:endParaRPr kumimoji="0" lang="en-GB" sz="2400" b="1"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endParaRP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sym typeface="Helvetica Light"/>
            </a:endParaRPr>
          </a:p>
        </p:txBody>
      </p:sp>
      <p:sp>
        <p:nvSpPr>
          <p:cNvPr id="35" name="Rectángulo 34">
            <a:extLst>
              <a:ext uri="{FF2B5EF4-FFF2-40B4-BE49-F238E27FC236}">
                <a16:creationId xmlns:a16="http://schemas.microsoft.com/office/drawing/2014/main" id="{A4473F4A-4B98-D39C-27B9-EA39AFED28B7}"/>
              </a:ext>
            </a:extLst>
          </p:cNvPr>
          <p:cNvSpPr/>
          <p:nvPr/>
        </p:nvSpPr>
        <p:spPr>
          <a:xfrm>
            <a:off x="6105527" y="1138472"/>
            <a:ext cx="3048000" cy="1494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rtlCol="0" anchor="t"/>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rPr>
              <a:t>Net Debt</a:t>
            </a: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F2F4FF"/>
                </a:solidFill>
                <a:effectLst/>
                <a:uLnTx/>
                <a:uFillTx/>
                <a:latin typeface="Calibri" panose="020F0502020204030204" pitchFamily="34" charset="0"/>
                <a:ea typeface="+mn-ea"/>
                <a:cs typeface="Calibri" panose="020F0502020204030204" pitchFamily="34" charset="0"/>
                <a:sym typeface="Helvetica Light"/>
              </a:rPr>
              <a:t>Mar.24</a:t>
            </a:r>
          </a:p>
          <a:p>
            <a:pPr marL="0" marR="0" lvl="0" indent="0" algn="ctr" defTabSz="410751" rtl="0" eaLnBrk="1" fontAlgn="auto" latinLnBrk="0" hangingPunct="0">
              <a:lnSpc>
                <a:spcPct val="100000"/>
              </a:lnSpc>
              <a:spcBef>
                <a:spcPts val="0"/>
              </a:spcBef>
              <a:spcAft>
                <a:spcPts val="0"/>
              </a:spcAft>
              <a:buClrTx/>
              <a:buSzTx/>
              <a:buFontTx/>
              <a:buNone/>
              <a:tabLst/>
              <a:defRPr/>
            </a:pPr>
            <a:r>
              <a:rPr lang="en-GB" sz="2400" b="1" dirty="0">
                <a:solidFill>
                  <a:srgbClr val="F2F4FF"/>
                </a:solidFill>
                <a:latin typeface="Calibri" panose="020F0502020204030204" pitchFamily="34" charset="0"/>
                <a:cs typeface="Calibri" panose="020F0502020204030204" pitchFamily="34" charset="0"/>
              </a:rPr>
              <a:t>MM$ </a:t>
            </a:r>
            <a:r>
              <a:rPr lang="es-CL" sz="2400" b="1" dirty="0">
                <a:solidFill>
                  <a:srgbClr val="F2F4FF"/>
                </a:solidFill>
                <a:latin typeface="Calibri" panose="020F0502020204030204" pitchFamily="34" charset="0"/>
                <a:cs typeface="Calibri" panose="020F0502020204030204" pitchFamily="34" charset="0"/>
              </a:rPr>
              <a:t>1.170.589</a:t>
            </a:r>
            <a:endParaRPr lang="en-GB" sz="2400" b="1" dirty="0">
              <a:solidFill>
                <a:srgbClr val="F2F4FF"/>
              </a:solidFill>
              <a:latin typeface="Calibri" panose="020F0502020204030204" pitchFamily="34" charset="0"/>
              <a:cs typeface="Calibri" panose="020F0502020204030204" pitchFamily="34" charset="0"/>
              <a:sym typeface="Helvetica Light"/>
            </a:endParaRPr>
          </a:p>
        </p:txBody>
      </p:sp>
      <p:sp>
        <p:nvSpPr>
          <p:cNvPr id="36" name="Rectángulo 35">
            <a:extLst>
              <a:ext uri="{FF2B5EF4-FFF2-40B4-BE49-F238E27FC236}">
                <a16:creationId xmlns:a16="http://schemas.microsoft.com/office/drawing/2014/main" id="{B5E73570-B0E3-8505-2246-6B1707A6E924}"/>
              </a:ext>
            </a:extLst>
          </p:cNvPr>
          <p:cNvSpPr/>
          <p:nvPr/>
        </p:nvSpPr>
        <p:spPr>
          <a:xfrm>
            <a:off x="9144000" y="1139701"/>
            <a:ext cx="3048000" cy="149400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rtlCol="0" anchor="t"/>
          <a:lstStyle/>
          <a:p>
            <a:pPr marL="0" marR="0" lvl="0" indent="0" algn="ctr" defTabSz="410751" rtl="0" eaLnBrk="1" fontAlgn="auto" latinLnBrk="0" hangingPunct="0">
              <a:lnSpc>
                <a:spcPct val="100000"/>
              </a:lnSpc>
              <a:spcBef>
                <a:spcPts val="0"/>
              </a:spcBef>
              <a:spcAft>
                <a:spcPts val="0"/>
              </a:spcAft>
              <a:buClrTx/>
              <a:buSzTx/>
              <a:buFontTx/>
              <a:buNone/>
              <a:tabLst/>
              <a:defRPr/>
            </a:pPr>
            <a:r>
              <a:rPr lang="en-GB" b="1" kern="0" dirty="0" err="1">
                <a:solidFill>
                  <a:srgbClr val="031A34"/>
                </a:solidFill>
                <a:latin typeface="Calibri" panose="020F0502020204030204" pitchFamily="34" charset="0"/>
                <a:cs typeface="Calibri" panose="020F0502020204030204" pitchFamily="34" charset="0"/>
                <a:sym typeface="Helvetica Light"/>
              </a:rPr>
              <a:t>OpCF</a:t>
            </a:r>
            <a:r>
              <a:rPr lang="en-GB" b="1" kern="0" dirty="0">
                <a:solidFill>
                  <a:srgbClr val="031A34"/>
                </a:solidFill>
                <a:latin typeface="Calibri" panose="020F0502020204030204" pitchFamily="34" charset="0"/>
                <a:cs typeface="Calibri" panose="020F0502020204030204" pitchFamily="34" charset="0"/>
                <a:sym typeface="Helvetica Light"/>
              </a:rPr>
              <a:t> Mar.24</a:t>
            </a:r>
            <a:endParaRPr kumimoji="0" lang="en-GB" sz="1800" b="1" i="0" u="none" strike="noStrike" kern="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sym typeface="Helvetica Light"/>
            </a:endParaRPr>
          </a:p>
          <a:p>
            <a:pPr marL="0" marR="0" lvl="0" indent="0" algn="ctr" defTabSz="410751" rtl="0" eaLnBrk="1" fontAlgn="auto" latinLnBrk="0" hangingPunct="0">
              <a:lnSpc>
                <a:spcPct val="100000"/>
              </a:lnSpc>
              <a:spcBef>
                <a:spcPts val="0"/>
              </a:spcBef>
              <a:spcAft>
                <a:spcPts val="0"/>
              </a:spcAft>
              <a:buClrTx/>
              <a:buSzTx/>
              <a:buFontTx/>
              <a:buNone/>
              <a:tabLst/>
              <a:defRPr/>
            </a:pPr>
            <a:r>
              <a:rPr lang="en-GB" sz="1400" kern="0" dirty="0">
                <a:solidFill>
                  <a:srgbClr val="031A34"/>
                </a:solidFill>
                <a:latin typeface="Calibri" panose="020F0502020204030204" pitchFamily="34" charset="0"/>
                <a:cs typeface="Calibri" panose="020F0502020204030204" pitchFamily="34" charset="0"/>
                <a:sym typeface="Helvetica Light"/>
              </a:rPr>
              <a:t>(</a:t>
            </a:r>
            <a:r>
              <a:rPr lang="en-GB" sz="1400" kern="0" dirty="0" err="1">
                <a:solidFill>
                  <a:srgbClr val="031A34"/>
                </a:solidFill>
                <a:latin typeface="Calibri" panose="020F0502020204030204" pitchFamily="34" charset="0"/>
                <a:cs typeface="Calibri" panose="020F0502020204030204" pitchFamily="34" charset="0"/>
                <a:sym typeface="Helvetica Light"/>
              </a:rPr>
              <a:t>Ebitda</a:t>
            </a:r>
            <a:r>
              <a:rPr lang="en-GB" sz="1400" kern="0" dirty="0">
                <a:solidFill>
                  <a:srgbClr val="031A34"/>
                </a:solidFill>
                <a:latin typeface="Calibri" panose="020F0502020204030204" pitchFamily="34" charset="0"/>
                <a:cs typeface="Calibri" panose="020F0502020204030204" pitchFamily="34" charset="0"/>
                <a:sym typeface="Helvetica Light"/>
              </a:rPr>
              <a:t> – </a:t>
            </a:r>
            <a:r>
              <a:rPr lang="en-GB" sz="1400" kern="0" dirty="0" err="1">
                <a:solidFill>
                  <a:srgbClr val="031A34"/>
                </a:solidFill>
                <a:latin typeface="Calibri" panose="020F0502020204030204" pitchFamily="34" charset="0"/>
                <a:cs typeface="Calibri" panose="020F0502020204030204" pitchFamily="34" charset="0"/>
                <a:sym typeface="Helvetica Light"/>
              </a:rPr>
              <a:t>CapEx</a:t>
            </a:r>
            <a:r>
              <a:rPr lang="en-GB" sz="1400" kern="0" dirty="0">
                <a:solidFill>
                  <a:srgbClr val="031A34"/>
                </a:solidFill>
                <a:latin typeface="Calibri" panose="020F0502020204030204" pitchFamily="34" charset="0"/>
                <a:cs typeface="Calibri" panose="020F0502020204030204" pitchFamily="34" charset="0"/>
                <a:sym typeface="Helvetica Light"/>
              </a:rPr>
              <a:t>) </a:t>
            </a:r>
            <a:r>
              <a:rPr kumimoji="0" lang="en-GB" sz="1050" b="0"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sym typeface="Helvetica Light"/>
              </a:rPr>
              <a:t> </a:t>
            </a:r>
            <a:endParaRPr kumimoji="0" lang="en-GB" sz="1050" b="0"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endParaRP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rPr>
              <a:t>MM$ 44.394</a:t>
            </a:r>
            <a:endParaRPr kumimoji="0" lang="en-GB" sz="1050" b="0" i="0" u="none" strike="noStrike" kern="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sym typeface="Helvetica Light"/>
            </a:endParaRPr>
          </a:p>
        </p:txBody>
      </p:sp>
      <p:grpSp>
        <p:nvGrpSpPr>
          <p:cNvPr id="71" name="Grupo 70">
            <a:extLst>
              <a:ext uri="{FF2B5EF4-FFF2-40B4-BE49-F238E27FC236}">
                <a16:creationId xmlns:a16="http://schemas.microsoft.com/office/drawing/2014/main" id="{49DEB7CC-2DBD-43A5-A312-56794FF8F7CD}"/>
              </a:ext>
            </a:extLst>
          </p:cNvPr>
          <p:cNvGrpSpPr/>
          <p:nvPr/>
        </p:nvGrpSpPr>
        <p:grpSpPr>
          <a:xfrm>
            <a:off x="1392244" y="2169204"/>
            <a:ext cx="263513" cy="55183"/>
            <a:chOff x="9100946" y="338360"/>
            <a:chExt cx="549146" cy="114998"/>
          </a:xfrm>
          <a:solidFill>
            <a:schemeClr val="bg1"/>
          </a:solidFill>
        </p:grpSpPr>
        <p:sp>
          <p:nvSpPr>
            <p:cNvPr id="72" name="Elipse 71">
              <a:extLst>
                <a:ext uri="{FF2B5EF4-FFF2-40B4-BE49-F238E27FC236}">
                  <a16:creationId xmlns:a16="http://schemas.microsoft.com/office/drawing/2014/main" id="{729A852C-1D24-4651-821B-A2C3AF19380D}"/>
                </a:ext>
              </a:extLst>
            </p:cNvPr>
            <p:cNvSpPr/>
            <p:nvPr/>
          </p:nvSpPr>
          <p:spPr>
            <a:xfrm>
              <a:off x="9100946"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73" name="Elipse 72">
              <a:extLst>
                <a:ext uri="{FF2B5EF4-FFF2-40B4-BE49-F238E27FC236}">
                  <a16:creationId xmlns:a16="http://schemas.microsoft.com/office/drawing/2014/main" id="{5560C6AA-1005-461B-B325-A471F7BDEDAB}"/>
                </a:ext>
              </a:extLst>
            </p:cNvPr>
            <p:cNvSpPr/>
            <p:nvPr/>
          </p:nvSpPr>
          <p:spPr>
            <a:xfrm>
              <a:off x="9318020"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74" name="Elipse 73">
              <a:extLst>
                <a:ext uri="{FF2B5EF4-FFF2-40B4-BE49-F238E27FC236}">
                  <a16:creationId xmlns:a16="http://schemas.microsoft.com/office/drawing/2014/main" id="{1A6A91A4-5633-4DAD-9461-19113A0608FD}"/>
                </a:ext>
              </a:extLst>
            </p:cNvPr>
            <p:cNvSpPr/>
            <p:nvPr/>
          </p:nvSpPr>
          <p:spPr>
            <a:xfrm>
              <a:off x="9535094"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grpSp>
        <p:nvGrpSpPr>
          <p:cNvPr id="75" name="Grupo 74">
            <a:extLst>
              <a:ext uri="{FF2B5EF4-FFF2-40B4-BE49-F238E27FC236}">
                <a16:creationId xmlns:a16="http://schemas.microsoft.com/office/drawing/2014/main" id="{F8BC73D6-A043-4DEB-AE4F-68298DD149FE}"/>
              </a:ext>
            </a:extLst>
          </p:cNvPr>
          <p:cNvGrpSpPr/>
          <p:nvPr/>
        </p:nvGrpSpPr>
        <p:grpSpPr>
          <a:xfrm>
            <a:off x="4440244" y="2169204"/>
            <a:ext cx="263513" cy="55183"/>
            <a:chOff x="9100946" y="338360"/>
            <a:chExt cx="549146" cy="114998"/>
          </a:xfrm>
          <a:solidFill>
            <a:schemeClr val="tx2"/>
          </a:solidFill>
        </p:grpSpPr>
        <p:sp>
          <p:nvSpPr>
            <p:cNvPr id="76" name="Elipse 75">
              <a:extLst>
                <a:ext uri="{FF2B5EF4-FFF2-40B4-BE49-F238E27FC236}">
                  <a16:creationId xmlns:a16="http://schemas.microsoft.com/office/drawing/2014/main" id="{6261CBDD-CF16-4430-92D7-D050CF8A4DA6}"/>
                </a:ext>
              </a:extLst>
            </p:cNvPr>
            <p:cNvSpPr/>
            <p:nvPr/>
          </p:nvSpPr>
          <p:spPr>
            <a:xfrm>
              <a:off x="9100946"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77" name="Elipse 76">
              <a:extLst>
                <a:ext uri="{FF2B5EF4-FFF2-40B4-BE49-F238E27FC236}">
                  <a16:creationId xmlns:a16="http://schemas.microsoft.com/office/drawing/2014/main" id="{5AF34C78-0F16-4F9B-AA64-8087638D3F72}"/>
                </a:ext>
              </a:extLst>
            </p:cNvPr>
            <p:cNvSpPr/>
            <p:nvPr/>
          </p:nvSpPr>
          <p:spPr>
            <a:xfrm>
              <a:off x="9318020"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78" name="Elipse 77">
              <a:extLst>
                <a:ext uri="{FF2B5EF4-FFF2-40B4-BE49-F238E27FC236}">
                  <a16:creationId xmlns:a16="http://schemas.microsoft.com/office/drawing/2014/main" id="{4DE62018-B273-42BA-B09F-C91DCBEE7B91}"/>
                </a:ext>
              </a:extLst>
            </p:cNvPr>
            <p:cNvSpPr/>
            <p:nvPr/>
          </p:nvSpPr>
          <p:spPr>
            <a:xfrm>
              <a:off x="9535094"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grpSp>
        <p:nvGrpSpPr>
          <p:cNvPr id="79" name="Grupo 78">
            <a:extLst>
              <a:ext uri="{FF2B5EF4-FFF2-40B4-BE49-F238E27FC236}">
                <a16:creationId xmlns:a16="http://schemas.microsoft.com/office/drawing/2014/main" id="{C9B7E50F-2D3B-41B9-928C-B1E1CC9806C2}"/>
              </a:ext>
            </a:extLst>
          </p:cNvPr>
          <p:cNvGrpSpPr/>
          <p:nvPr/>
        </p:nvGrpSpPr>
        <p:grpSpPr>
          <a:xfrm>
            <a:off x="7497770" y="2169204"/>
            <a:ext cx="263513" cy="55183"/>
            <a:chOff x="9100946" y="338360"/>
            <a:chExt cx="549146" cy="114998"/>
          </a:xfrm>
          <a:solidFill>
            <a:schemeClr val="bg1"/>
          </a:solidFill>
        </p:grpSpPr>
        <p:sp>
          <p:nvSpPr>
            <p:cNvPr id="80" name="Elipse 79">
              <a:extLst>
                <a:ext uri="{FF2B5EF4-FFF2-40B4-BE49-F238E27FC236}">
                  <a16:creationId xmlns:a16="http://schemas.microsoft.com/office/drawing/2014/main" id="{0531C482-A8B2-48BC-879D-E7E0149511C9}"/>
                </a:ext>
              </a:extLst>
            </p:cNvPr>
            <p:cNvSpPr/>
            <p:nvPr/>
          </p:nvSpPr>
          <p:spPr>
            <a:xfrm>
              <a:off x="9100946"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81" name="Elipse 80">
              <a:extLst>
                <a:ext uri="{FF2B5EF4-FFF2-40B4-BE49-F238E27FC236}">
                  <a16:creationId xmlns:a16="http://schemas.microsoft.com/office/drawing/2014/main" id="{D841CAAC-B177-445A-9267-07E0174CB8BF}"/>
                </a:ext>
              </a:extLst>
            </p:cNvPr>
            <p:cNvSpPr/>
            <p:nvPr/>
          </p:nvSpPr>
          <p:spPr>
            <a:xfrm>
              <a:off x="9318020"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82" name="Elipse 81">
              <a:extLst>
                <a:ext uri="{FF2B5EF4-FFF2-40B4-BE49-F238E27FC236}">
                  <a16:creationId xmlns:a16="http://schemas.microsoft.com/office/drawing/2014/main" id="{F2D188EF-26B0-414E-8D6F-F63DE18E615E}"/>
                </a:ext>
              </a:extLst>
            </p:cNvPr>
            <p:cNvSpPr/>
            <p:nvPr/>
          </p:nvSpPr>
          <p:spPr>
            <a:xfrm>
              <a:off x="9535094"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grpSp>
        <p:nvGrpSpPr>
          <p:cNvPr id="83" name="Grupo 82">
            <a:extLst>
              <a:ext uri="{FF2B5EF4-FFF2-40B4-BE49-F238E27FC236}">
                <a16:creationId xmlns:a16="http://schemas.microsoft.com/office/drawing/2014/main" id="{ED16A062-81E8-4620-803F-45247A1CF9C4}"/>
              </a:ext>
            </a:extLst>
          </p:cNvPr>
          <p:cNvGrpSpPr/>
          <p:nvPr/>
        </p:nvGrpSpPr>
        <p:grpSpPr>
          <a:xfrm>
            <a:off x="10566880" y="2196795"/>
            <a:ext cx="263513" cy="55183"/>
            <a:chOff x="9100946" y="338360"/>
            <a:chExt cx="549146" cy="114998"/>
          </a:xfrm>
          <a:solidFill>
            <a:schemeClr val="tx2"/>
          </a:solidFill>
        </p:grpSpPr>
        <p:sp>
          <p:nvSpPr>
            <p:cNvPr id="84" name="Elipse 83">
              <a:extLst>
                <a:ext uri="{FF2B5EF4-FFF2-40B4-BE49-F238E27FC236}">
                  <a16:creationId xmlns:a16="http://schemas.microsoft.com/office/drawing/2014/main" id="{9DE4D0F8-14A9-43EF-91B7-434AC05815F1}"/>
                </a:ext>
              </a:extLst>
            </p:cNvPr>
            <p:cNvSpPr/>
            <p:nvPr/>
          </p:nvSpPr>
          <p:spPr>
            <a:xfrm>
              <a:off x="9100946"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85" name="Elipse 84">
              <a:extLst>
                <a:ext uri="{FF2B5EF4-FFF2-40B4-BE49-F238E27FC236}">
                  <a16:creationId xmlns:a16="http://schemas.microsoft.com/office/drawing/2014/main" id="{F5565BD7-841C-4492-A9A4-8BDD6BBD0199}"/>
                </a:ext>
              </a:extLst>
            </p:cNvPr>
            <p:cNvSpPr/>
            <p:nvPr/>
          </p:nvSpPr>
          <p:spPr>
            <a:xfrm>
              <a:off x="9318020"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sp>
          <p:nvSpPr>
            <p:cNvPr id="86" name="Elipse 85">
              <a:extLst>
                <a:ext uri="{FF2B5EF4-FFF2-40B4-BE49-F238E27FC236}">
                  <a16:creationId xmlns:a16="http://schemas.microsoft.com/office/drawing/2014/main" id="{1A09AC23-E00A-4052-AFF6-7318C018FFD9}"/>
                </a:ext>
              </a:extLst>
            </p:cNvPr>
            <p:cNvSpPr/>
            <p:nvPr/>
          </p:nvSpPr>
          <p:spPr>
            <a:xfrm>
              <a:off x="9535094" y="338360"/>
              <a:ext cx="114998" cy="1149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grpSp>
        <p:nvGrpSpPr>
          <p:cNvPr id="40" name="Grupo 39">
            <a:extLst>
              <a:ext uri="{FF2B5EF4-FFF2-40B4-BE49-F238E27FC236}">
                <a16:creationId xmlns:a16="http://schemas.microsoft.com/office/drawing/2014/main" id="{05027986-E60F-4D67-8EBC-F751E25FC1BA}"/>
              </a:ext>
            </a:extLst>
          </p:cNvPr>
          <p:cNvGrpSpPr/>
          <p:nvPr/>
        </p:nvGrpSpPr>
        <p:grpSpPr>
          <a:xfrm>
            <a:off x="586370" y="2814788"/>
            <a:ext cx="432793" cy="379454"/>
            <a:chOff x="6586266" y="5350938"/>
            <a:chExt cx="451688" cy="451688"/>
          </a:xfrm>
        </p:grpSpPr>
        <p:pic>
          <p:nvPicPr>
            <p:cNvPr id="41" name="Imagen 40" descr="Forma, Círculo&#10;&#10;Descripción generada automáticamente">
              <a:extLst>
                <a:ext uri="{FF2B5EF4-FFF2-40B4-BE49-F238E27FC236}">
                  <a16:creationId xmlns:a16="http://schemas.microsoft.com/office/drawing/2014/main" id="{B5B0BBA4-34EF-485C-996B-E666906C92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6266" y="5350938"/>
              <a:ext cx="451688" cy="451688"/>
            </a:xfrm>
            <a:prstGeom prst="rect">
              <a:avLst/>
            </a:prstGeom>
          </p:spPr>
        </p:pic>
        <p:pic>
          <p:nvPicPr>
            <p:cNvPr id="49" name="Imagen 48" descr="Forma&#10;&#10;Descripción generada automáticamente con confianza baja">
              <a:extLst>
                <a:ext uri="{FF2B5EF4-FFF2-40B4-BE49-F238E27FC236}">
                  <a16:creationId xmlns:a16="http://schemas.microsoft.com/office/drawing/2014/main" id="{0112DDCF-E754-447D-AC9F-A133215EF23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87117" y="5451789"/>
              <a:ext cx="249986" cy="249986"/>
            </a:xfrm>
            <a:prstGeom prst="rect">
              <a:avLst/>
            </a:prstGeom>
          </p:spPr>
        </p:pic>
      </p:grpSp>
      <p:sp>
        <p:nvSpPr>
          <p:cNvPr id="51" name="Rectángulo 50">
            <a:extLst>
              <a:ext uri="{FF2B5EF4-FFF2-40B4-BE49-F238E27FC236}">
                <a16:creationId xmlns:a16="http://schemas.microsoft.com/office/drawing/2014/main" id="{06AF861C-DD19-4AF7-85FB-2740D859BD3B}"/>
              </a:ext>
            </a:extLst>
          </p:cNvPr>
          <p:cNvSpPr/>
          <p:nvPr/>
        </p:nvSpPr>
        <p:spPr>
          <a:xfrm>
            <a:off x="802766" y="2657103"/>
            <a:ext cx="5461899" cy="803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24000" bIns="0" numCol="1" spcCol="216000" rtlCol="0" anchor="t"/>
          <a:lstStyle/>
          <a:p>
            <a:pPr marL="12700">
              <a:spcAft>
                <a:spcPts val="703"/>
              </a:spcAft>
              <a:buClr>
                <a:srgbClr val="F2F4FF"/>
              </a:buClr>
              <a:defRPr/>
            </a:pPr>
            <a:r>
              <a:rPr kumimoji="0" lang="en-US" sz="1400" b="1"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rPr>
              <a:t>Reported </a:t>
            </a:r>
            <a:r>
              <a:rPr kumimoji="0" lang="en-US" sz="1400"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rPr>
              <a:t>revenues (Var. 24/23): Fixed telecommunications and broadband business maintains growth (+2.8%), mainly offset by a drop in mobile business revenues (-8.1%)</a:t>
            </a:r>
            <a:endParaRPr lang="en-US" sz="1400" dirty="0">
              <a:solidFill>
                <a:srgbClr val="031A34"/>
              </a:solidFill>
              <a:latin typeface="Calibri" panose="020F0502020204030204" pitchFamily="34" charset="0"/>
              <a:cs typeface="Calibri" panose="020F0502020204030204" pitchFamily="34" charset="0"/>
            </a:endParaRPr>
          </a:p>
        </p:txBody>
      </p:sp>
      <p:sp>
        <p:nvSpPr>
          <p:cNvPr id="54" name="Rectángulo 53">
            <a:extLst>
              <a:ext uri="{FF2B5EF4-FFF2-40B4-BE49-F238E27FC236}">
                <a16:creationId xmlns:a16="http://schemas.microsoft.com/office/drawing/2014/main" id="{EFA4517E-2889-4CEE-B9D3-F98C72B0FA9A}"/>
              </a:ext>
            </a:extLst>
          </p:cNvPr>
          <p:cNvSpPr/>
          <p:nvPr/>
        </p:nvSpPr>
        <p:spPr>
          <a:xfrm>
            <a:off x="7047196" y="2632472"/>
            <a:ext cx="4796036" cy="880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24000" bIns="0" numCol="1" spcCol="216000" rtlCol="0" anchor="t"/>
          <a:lstStyle/>
          <a:p>
            <a:pPr marL="0" lvl="8">
              <a:spcAft>
                <a:spcPts val="703"/>
              </a:spcAft>
              <a:buClr>
                <a:srgbClr val="0066FF"/>
              </a:buClr>
              <a:defRPr/>
            </a:pPr>
            <a:r>
              <a:rPr kumimoji="0" lang="en-US" sz="1400" b="1"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rPr>
              <a:t>EBITDA </a:t>
            </a:r>
            <a:r>
              <a:rPr kumimoji="0" lang="en-US" sz="1400" i="0" u="none" strike="noStrike" kern="1200" cap="none" spc="0" normalizeH="0" baseline="0" noProof="0" dirty="0">
                <a:ln>
                  <a:noFill/>
                </a:ln>
                <a:solidFill>
                  <a:srgbClr val="031A34"/>
                </a:solidFill>
                <a:effectLst/>
                <a:uLnTx/>
                <a:uFillTx/>
                <a:latin typeface="Calibri" panose="020F0502020204030204" pitchFamily="34" charset="0"/>
                <a:ea typeface="+mn-ea"/>
                <a:cs typeface="Calibri" panose="020F0502020204030204" pitchFamily="34" charset="0"/>
              </a:rPr>
              <a:t>decreases in the quarter due to lower revenues partially offset by expenses decrease</a:t>
            </a:r>
            <a:endParaRPr lang="es-CL" sz="1400" kern="0" dirty="0">
              <a:solidFill>
                <a:srgbClr val="031A34"/>
              </a:solidFill>
              <a:latin typeface="Calibri" panose="020F0502020204030204" pitchFamily="34" charset="0"/>
              <a:cs typeface="Calibri" panose="020F0502020204030204" pitchFamily="34" charset="0"/>
              <a:sym typeface="Helvetica Light"/>
            </a:endParaRPr>
          </a:p>
        </p:txBody>
      </p:sp>
      <p:grpSp>
        <p:nvGrpSpPr>
          <p:cNvPr id="62" name="Grupo 61">
            <a:extLst>
              <a:ext uri="{FF2B5EF4-FFF2-40B4-BE49-F238E27FC236}">
                <a16:creationId xmlns:a16="http://schemas.microsoft.com/office/drawing/2014/main" id="{763D4AC2-98F9-4015-AAC1-FAF8C39667B8}"/>
              </a:ext>
            </a:extLst>
          </p:cNvPr>
          <p:cNvGrpSpPr/>
          <p:nvPr/>
        </p:nvGrpSpPr>
        <p:grpSpPr>
          <a:xfrm>
            <a:off x="6754407" y="2827849"/>
            <a:ext cx="432793" cy="379454"/>
            <a:chOff x="6586266" y="5350938"/>
            <a:chExt cx="451688" cy="451688"/>
          </a:xfrm>
        </p:grpSpPr>
        <p:pic>
          <p:nvPicPr>
            <p:cNvPr id="63" name="Imagen 62" descr="Forma, Círculo&#10;&#10;Descripción generada automáticamente">
              <a:extLst>
                <a:ext uri="{FF2B5EF4-FFF2-40B4-BE49-F238E27FC236}">
                  <a16:creationId xmlns:a16="http://schemas.microsoft.com/office/drawing/2014/main" id="{74EA9385-BC4A-481E-9880-8917CEDFAD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6266" y="5350938"/>
              <a:ext cx="451688" cy="451688"/>
            </a:xfrm>
            <a:prstGeom prst="rect">
              <a:avLst/>
            </a:prstGeom>
          </p:spPr>
        </p:pic>
        <p:pic>
          <p:nvPicPr>
            <p:cNvPr id="64" name="Imagen 63" descr="Forma&#10;&#10;Descripción generada automáticamente con confianza baja">
              <a:extLst>
                <a:ext uri="{FF2B5EF4-FFF2-40B4-BE49-F238E27FC236}">
                  <a16:creationId xmlns:a16="http://schemas.microsoft.com/office/drawing/2014/main" id="{4E9EA8D2-8090-4588-88DD-D0329760F8B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87117" y="5451789"/>
              <a:ext cx="249986" cy="249986"/>
            </a:xfrm>
            <a:prstGeom prst="rect">
              <a:avLst/>
            </a:prstGeom>
          </p:spPr>
        </p:pic>
      </p:grpSp>
      <p:sp>
        <p:nvSpPr>
          <p:cNvPr id="5" name="Shape 100">
            <a:extLst>
              <a:ext uri="{FF2B5EF4-FFF2-40B4-BE49-F238E27FC236}">
                <a16:creationId xmlns:a16="http://schemas.microsoft.com/office/drawing/2014/main" id="{5520B959-966D-4D16-C32C-7C9063D9A5F1}"/>
              </a:ext>
            </a:extLst>
          </p:cNvPr>
          <p:cNvSpPr/>
          <p:nvPr/>
        </p:nvSpPr>
        <p:spPr>
          <a:xfrm>
            <a:off x="1084522" y="3663204"/>
            <a:ext cx="2843984"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Telefonica </a:t>
            </a:r>
            <a:r>
              <a:rPr lang="en-US" b="1" dirty="0" err="1">
                <a:solidFill>
                  <a:prstClr val="black"/>
                </a:solidFill>
                <a:latin typeface="Calibri" panose="020F0502020204030204"/>
              </a:rPr>
              <a:t>Móviles</a:t>
            </a:r>
            <a:r>
              <a:rPr lang="en-US" b="1" dirty="0">
                <a:solidFill>
                  <a:prstClr val="black"/>
                </a:solidFill>
                <a:latin typeface="Calibri" panose="020F0502020204030204"/>
              </a:rPr>
              <a:t> Chile S.A.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100">
            <a:extLst>
              <a:ext uri="{FF2B5EF4-FFF2-40B4-BE49-F238E27FC236}">
                <a16:creationId xmlns:a16="http://schemas.microsoft.com/office/drawing/2014/main" id="{9B8C4124-5247-9F67-F158-6F0942E06040}"/>
              </a:ext>
            </a:extLst>
          </p:cNvPr>
          <p:cNvSpPr/>
          <p:nvPr/>
        </p:nvSpPr>
        <p:spPr>
          <a:xfrm>
            <a:off x="8511135" y="3633831"/>
            <a:ext cx="198548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Telefónica Chile S.A.</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24EDF228-06CF-4A5E-C7B4-D600881895A7}"/>
              </a:ext>
            </a:extLst>
          </p:cNvPr>
          <p:cNvSpPr/>
          <p:nvPr/>
        </p:nvSpPr>
        <p:spPr>
          <a:xfrm>
            <a:off x="302646" y="4007598"/>
            <a:ext cx="4191301" cy="2340035"/>
          </a:xfrm>
          <a:prstGeom prst="rect">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a:extLst>
              <a:ext uri="{FF2B5EF4-FFF2-40B4-BE49-F238E27FC236}">
                <a16:creationId xmlns:a16="http://schemas.microsoft.com/office/drawing/2014/main" id="{271120CB-1BBB-3141-3700-F9DACDC59547}"/>
              </a:ext>
            </a:extLst>
          </p:cNvPr>
          <p:cNvSpPr/>
          <p:nvPr/>
        </p:nvSpPr>
        <p:spPr>
          <a:xfrm>
            <a:off x="7196417" y="3938368"/>
            <a:ext cx="4614916" cy="2409265"/>
          </a:xfrm>
          <a:prstGeom prst="rect">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3">
            <a:extLst>
              <a:ext uri="{FF2B5EF4-FFF2-40B4-BE49-F238E27FC236}">
                <a16:creationId xmlns:a16="http://schemas.microsoft.com/office/drawing/2014/main" id="{1FA5CABE-B5C9-F24E-523F-A373310AB584}"/>
              </a:ext>
            </a:extLst>
          </p:cNvPr>
          <p:cNvGraphicFramePr/>
          <p:nvPr>
            <p:custDataLst>
              <p:tags r:id="rId1"/>
            </p:custDataLst>
            <p:extLst>
              <p:ext uri="{D42A27DB-BD31-4B8C-83A1-F6EECF244321}">
                <p14:modId xmlns:p14="http://schemas.microsoft.com/office/powerpoint/2010/main" val="233042803"/>
              </p:ext>
            </p:extLst>
          </p:nvPr>
        </p:nvGraphicFramePr>
        <p:xfrm>
          <a:off x="4725287" y="4389048"/>
          <a:ext cx="2179301" cy="1613194"/>
        </p:xfrm>
        <a:graphic>
          <a:graphicData uri="http://schemas.openxmlformats.org/drawingml/2006/chart">
            <c:chart xmlns:c="http://schemas.openxmlformats.org/drawingml/2006/chart" xmlns:r="http://schemas.openxmlformats.org/officeDocument/2006/relationships" r:id="rId12"/>
          </a:graphicData>
        </a:graphic>
      </p:graphicFrame>
      <p:sp>
        <p:nvSpPr>
          <p:cNvPr id="10" name="Marcador de texto 2">
            <a:extLst>
              <a:ext uri="{FF2B5EF4-FFF2-40B4-BE49-F238E27FC236}">
                <a16:creationId xmlns:a16="http://schemas.microsoft.com/office/drawing/2014/main" id="{CB9EF7FB-8D76-5602-CEF5-161DA4DC13C9}"/>
              </a:ext>
            </a:extLst>
          </p:cNvPr>
          <p:cNvSpPr>
            <a:spLocks noGrp="1"/>
          </p:cNvSpPr>
          <p:nvPr>
            <p:custDataLst>
              <p:tags r:id="rId2"/>
            </p:custDataLst>
          </p:nvPr>
        </p:nvSpPr>
        <p:spPr bwMode="auto">
          <a:xfrm>
            <a:off x="6441415" y="4990886"/>
            <a:ext cx="822409" cy="50571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p>
            <a:pPr marL="0" marR="0" lvl="0" indent="0" algn="l" defTabSz="914400" rtl="0" eaLnBrk="1" fontAlgn="auto" latinLnBrk="0" hangingPunct="1">
              <a:lnSpc>
                <a:spcPct val="90000"/>
              </a:lnSpc>
              <a:spcBef>
                <a:spcPct val="0"/>
              </a:spcBef>
              <a:spcAft>
                <a:spcPct val="0"/>
              </a:spcAft>
              <a:buClrTx/>
              <a:buSzTx/>
              <a:buFontTx/>
              <a:buNone/>
              <a:tabLst/>
              <a:defRPr/>
            </a:pPr>
            <a:r>
              <a:rPr lang="es-ES" sz="1000" b="1" dirty="0">
                <a:solidFill>
                  <a:srgbClr val="031A34"/>
                </a:solidFill>
                <a:latin typeface="Calibri" panose="020F0502020204030204"/>
              </a:rPr>
              <a:t>Ss. Móviles</a:t>
            </a:r>
            <a:endParaRPr kumimoji="0" lang="en-GB" sz="1000" b="1" i="0" u="none" strike="noStrike" kern="1200" cap="none" spc="0" normalizeH="0" baseline="0" noProof="0" dirty="0">
              <a:ln>
                <a:noFill/>
              </a:ln>
              <a:solidFill>
                <a:srgbClr val="031A34"/>
              </a:solidFill>
              <a:effectLst/>
              <a:uLnTx/>
              <a:uFillTx/>
              <a:latin typeface="Calibri" panose="020F0502020204030204"/>
            </a:endParaRPr>
          </a:p>
        </p:txBody>
      </p:sp>
      <p:sp>
        <p:nvSpPr>
          <p:cNvPr id="11" name="Marcador de texto 2">
            <a:extLst>
              <a:ext uri="{FF2B5EF4-FFF2-40B4-BE49-F238E27FC236}">
                <a16:creationId xmlns:a16="http://schemas.microsoft.com/office/drawing/2014/main" id="{A6E94D3E-A64B-DEC6-F928-9B3FC23953BD}"/>
              </a:ext>
            </a:extLst>
          </p:cNvPr>
          <p:cNvSpPr>
            <a:spLocks noGrp="1"/>
          </p:cNvSpPr>
          <p:nvPr>
            <p:custDataLst>
              <p:tags r:id="rId3"/>
            </p:custDataLst>
          </p:nvPr>
        </p:nvSpPr>
        <p:spPr bwMode="auto">
          <a:xfrm>
            <a:off x="4705836" y="5437515"/>
            <a:ext cx="611875" cy="43270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1000"/>
              </a:spcBef>
              <a:buFontTx/>
              <a:buNone/>
              <a:defRPr sz="17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lang="es-CL" sz="1000" b="1" dirty="0">
                <a:solidFill>
                  <a:srgbClr val="031A34"/>
                </a:solidFill>
                <a:latin typeface="Calibri" panose="020F0502020204030204"/>
              </a:rPr>
              <a:t>FBB</a:t>
            </a:r>
            <a:r>
              <a:rPr lang="en-US" sz="1000" b="1" dirty="0">
                <a:solidFill>
                  <a:srgbClr val="031A34"/>
                </a:solidFill>
                <a:latin typeface="Calibri" panose="020F0502020204030204"/>
              </a:rPr>
              <a:t> and</a:t>
            </a:r>
          </a:p>
          <a:p>
            <a:pPr marL="0" marR="0" lvl="0" indent="0" algn="ctr" defTabSz="914400" rtl="0" eaLnBrk="1" fontAlgn="auto" latinLnBrk="0" hangingPunct="1">
              <a:lnSpc>
                <a:spcPct val="90000"/>
              </a:lnSpc>
              <a:spcBef>
                <a:spcPct val="0"/>
              </a:spcBef>
              <a:spcAft>
                <a:spcPct val="0"/>
              </a:spcAft>
              <a:buClrTx/>
              <a:buSzTx/>
              <a:buFontTx/>
              <a:buNone/>
              <a:tabLst/>
              <a:defRPr/>
            </a:pPr>
            <a:r>
              <a:rPr lang="en-US" sz="1000" b="1" dirty="0">
                <a:solidFill>
                  <a:srgbClr val="031A34"/>
                </a:solidFill>
                <a:latin typeface="Calibri" panose="020F0502020204030204"/>
              </a:rPr>
              <a:t> others</a:t>
            </a:r>
          </a:p>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31A34"/>
              </a:solidFill>
              <a:effectLst/>
              <a:uLnTx/>
              <a:uFillTx/>
              <a:latin typeface="Calibri" panose="020F0502020204030204"/>
              <a:ea typeface="+mn-ea"/>
              <a:cs typeface="+mn-cs"/>
            </a:endParaRPr>
          </a:p>
        </p:txBody>
      </p:sp>
      <p:sp>
        <p:nvSpPr>
          <p:cNvPr id="12" name="Marcador de texto 2">
            <a:extLst>
              <a:ext uri="{FF2B5EF4-FFF2-40B4-BE49-F238E27FC236}">
                <a16:creationId xmlns:a16="http://schemas.microsoft.com/office/drawing/2014/main" id="{0B49C77C-C57D-EBE8-7E93-045272BB8B30}"/>
              </a:ext>
            </a:extLst>
          </p:cNvPr>
          <p:cNvSpPr>
            <a:spLocks noGrp="1"/>
          </p:cNvSpPr>
          <p:nvPr>
            <p:custDataLst>
              <p:tags r:id="rId4"/>
            </p:custDataLst>
          </p:nvPr>
        </p:nvSpPr>
        <p:spPr bwMode="auto">
          <a:xfrm>
            <a:off x="4971605" y="4779623"/>
            <a:ext cx="250078"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1000"/>
              </a:spcBef>
              <a:buFontTx/>
              <a:buNone/>
              <a:defRPr sz="17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ct val="0"/>
              </a:spcBef>
              <a:spcAft>
                <a:spcPct val="0"/>
              </a:spcAft>
              <a:buClrTx/>
              <a:buSzTx/>
              <a:buFontTx/>
              <a:buNone/>
              <a:tabLst/>
              <a:defRPr/>
            </a:pPr>
            <a:r>
              <a:rPr lang="es-CL" sz="1000" b="1" dirty="0">
                <a:solidFill>
                  <a:srgbClr val="031A34"/>
                </a:solidFill>
                <a:latin typeface="Calibri" panose="020F0502020204030204"/>
              </a:rPr>
              <a:t>T</a:t>
            </a:r>
            <a:r>
              <a:rPr lang="en-US" sz="1000" b="1" dirty="0">
                <a:solidFill>
                  <a:srgbClr val="031A34"/>
                </a:solidFill>
                <a:latin typeface="Calibri" panose="020F0502020204030204"/>
              </a:rPr>
              <a:t>V</a:t>
            </a:r>
            <a:endParaRPr kumimoji="0" lang="en-GB" sz="1000" b="1" i="0" u="none" strike="noStrike" kern="1200" cap="none" spc="0" normalizeH="0" baseline="0" noProof="0" dirty="0">
              <a:ln>
                <a:noFill/>
              </a:ln>
              <a:solidFill>
                <a:srgbClr val="031A34"/>
              </a:solidFill>
              <a:effectLst/>
              <a:uLnTx/>
              <a:uFillTx/>
              <a:latin typeface="Calibri" panose="020F0502020204030204"/>
            </a:endParaRPr>
          </a:p>
        </p:txBody>
      </p:sp>
      <p:sp>
        <p:nvSpPr>
          <p:cNvPr id="13" name="CuadroTexto 12">
            <a:extLst>
              <a:ext uri="{FF2B5EF4-FFF2-40B4-BE49-F238E27FC236}">
                <a16:creationId xmlns:a16="http://schemas.microsoft.com/office/drawing/2014/main" id="{2F4DCCA3-9D3B-CC21-EF8C-6D7C8D2FAD6D}"/>
              </a:ext>
            </a:extLst>
          </p:cNvPr>
          <p:cNvSpPr txBox="1"/>
          <p:nvPr/>
        </p:nvSpPr>
        <p:spPr>
          <a:xfrm>
            <a:off x="4938780" y="3982966"/>
            <a:ext cx="175231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srgbClr val="031A34"/>
                </a:solidFill>
                <a:latin typeface="Calibri" panose="020F0502020204030204" pitchFamily="34" charset="0"/>
                <a:cs typeface="Calibri" panose="020F0502020204030204" pitchFamily="34" charset="0"/>
              </a:rPr>
              <a:t>Revenues</a:t>
            </a:r>
          </a:p>
        </p:txBody>
      </p:sp>
      <p:sp>
        <p:nvSpPr>
          <p:cNvPr id="14" name="Marcador de texto 2">
            <a:extLst>
              <a:ext uri="{FF2B5EF4-FFF2-40B4-BE49-F238E27FC236}">
                <a16:creationId xmlns:a16="http://schemas.microsoft.com/office/drawing/2014/main" id="{2A73EC8F-9DF3-4F82-FC0F-49FA76BEB5D6}"/>
              </a:ext>
            </a:extLst>
          </p:cNvPr>
          <p:cNvSpPr>
            <a:spLocks noGrp="1"/>
          </p:cNvSpPr>
          <p:nvPr>
            <p:custDataLst>
              <p:tags r:id="rId5"/>
            </p:custDataLst>
          </p:nvPr>
        </p:nvSpPr>
        <p:spPr bwMode="auto">
          <a:xfrm>
            <a:off x="5247697" y="4539401"/>
            <a:ext cx="412244" cy="10753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1000"/>
              </a:spcBef>
              <a:buFontTx/>
              <a:buNone/>
              <a:defRPr sz="17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31A34"/>
                </a:solidFill>
                <a:effectLst/>
                <a:uLnTx/>
                <a:uFillTx/>
                <a:latin typeface="Calibri" panose="020F0502020204030204"/>
                <a:ea typeface="+mn-ea"/>
                <a:cs typeface="+mn-cs"/>
              </a:rPr>
              <a:t>Data</a:t>
            </a:r>
          </a:p>
        </p:txBody>
      </p:sp>
      <p:sp>
        <p:nvSpPr>
          <p:cNvPr id="15" name="Marcador de texto 2">
            <a:extLst>
              <a:ext uri="{FF2B5EF4-FFF2-40B4-BE49-F238E27FC236}">
                <a16:creationId xmlns:a16="http://schemas.microsoft.com/office/drawing/2014/main" id="{7B366D34-1B40-4D57-05BD-7F820D574265}"/>
              </a:ext>
            </a:extLst>
          </p:cNvPr>
          <p:cNvSpPr>
            <a:spLocks noGrp="1"/>
          </p:cNvSpPr>
          <p:nvPr>
            <p:custDataLst>
              <p:tags r:id="rId6"/>
            </p:custDataLst>
          </p:nvPr>
        </p:nvSpPr>
        <p:spPr bwMode="auto">
          <a:xfrm>
            <a:off x="5689750" y="4439464"/>
            <a:ext cx="412244" cy="10753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1000"/>
              </a:spcBef>
              <a:buFontTx/>
              <a:buNone/>
              <a:defRPr sz="17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Tx/>
              <a:buSzTx/>
              <a:buFontTx/>
              <a:buNone/>
              <a:tabLst/>
              <a:defRPr/>
            </a:pPr>
            <a:r>
              <a:rPr lang="es-CL" sz="1000" b="1" dirty="0">
                <a:solidFill>
                  <a:srgbClr val="031A34"/>
                </a:solidFill>
                <a:latin typeface="Calibri" panose="020F0502020204030204"/>
              </a:rPr>
              <a:t>O</a:t>
            </a:r>
            <a:r>
              <a:rPr lang="en-US" sz="1000" b="1" dirty="0" err="1">
                <a:solidFill>
                  <a:srgbClr val="031A34"/>
                </a:solidFill>
                <a:latin typeface="Calibri" panose="020F0502020204030204"/>
              </a:rPr>
              <a:t>thers</a:t>
            </a:r>
            <a:endParaRPr kumimoji="0" lang="en-US" sz="1000" b="1" i="0" u="none" strike="noStrike" kern="1200" cap="none" spc="0" normalizeH="0" baseline="0" noProof="0" dirty="0">
              <a:ln>
                <a:noFill/>
              </a:ln>
              <a:solidFill>
                <a:srgbClr val="031A34"/>
              </a:solidFill>
              <a:effectLst/>
              <a:uLnTx/>
              <a:uFillTx/>
              <a:latin typeface="Calibri" panose="020F0502020204030204"/>
            </a:endParaRPr>
          </a:p>
        </p:txBody>
      </p:sp>
      <p:pic>
        <p:nvPicPr>
          <p:cNvPr id="19" name="Imagen 18">
            <a:extLst>
              <a:ext uri="{FF2B5EF4-FFF2-40B4-BE49-F238E27FC236}">
                <a16:creationId xmlns:a16="http://schemas.microsoft.com/office/drawing/2014/main" id="{BC6EB67E-1406-FCA6-245D-6D75AA391D96}"/>
              </a:ext>
            </a:extLst>
          </p:cNvPr>
          <p:cNvPicPr>
            <a:picLocks noChangeAspect="1"/>
          </p:cNvPicPr>
          <p:nvPr/>
        </p:nvPicPr>
        <p:blipFill>
          <a:blip r:embed="rId13"/>
          <a:stretch>
            <a:fillRect/>
          </a:stretch>
        </p:blipFill>
        <p:spPr>
          <a:xfrm>
            <a:off x="564920" y="4409969"/>
            <a:ext cx="3715240" cy="1754283"/>
          </a:xfrm>
          <a:prstGeom prst="rect">
            <a:avLst/>
          </a:prstGeom>
        </p:spPr>
      </p:pic>
      <p:pic>
        <p:nvPicPr>
          <p:cNvPr id="21" name="Imagen 20">
            <a:extLst>
              <a:ext uri="{FF2B5EF4-FFF2-40B4-BE49-F238E27FC236}">
                <a16:creationId xmlns:a16="http://schemas.microsoft.com/office/drawing/2014/main" id="{D4C7C2F8-A504-E049-1A6A-F309277083F7}"/>
              </a:ext>
            </a:extLst>
          </p:cNvPr>
          <p:cNvPicPr>
            <a:picLocks noChangeAspect="1"/>
          </p:cNvPicPr>
          <p:nvPr/>
        </p:nvPicPr>
        <p:blipFill>
          <a:blip r:embed="rId14"/>
          <a:stretch>
            <a:fillRect/>
          </a:stretch>
        </p:blipFill>
        <p:spPr>
          <a:xfrm>
            <a:off x="7665902" y="4359467"/>
            <a:ext cx="3740628" cy="1804785"/>
          </a:xfrm>
          <a:prstGeom prst="rect">
            <a:avLst/>
          </a:prstGeom>
        </p:spPr>
      </p:pic>
    </p:spTree>
    <p:extLst>
      <p:ext uri="{BB962C8B-B14F-4D97-AF65-F5344CB8AC3E}">
        <p14:creationId xmlns:p14="http://schemas.microsoft.com/office/powerpoint/2010/main" val="254932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áfico 20">
            <a:extLst>
              <a:ext uri="{FF2B5EF4-FFF2-40B4-BE49-F238E27FC236}">
                <a16:creationId xmlns:a16="http://schemas.microsoft.com/office/drawing/2014/main" id="{4B848641-3A6C-7276-8DF2-0E1DD43FDB6E}"/>
              </a:ext>
            </a:extLst>
          </p:cNvPr>
          <p:cNvGraphicFramePr>
            <a:graphicFrameLocks/>
          </p:cNvGraphicFramePr>
          <p:nvPr>
            <p:extLst>
              <p:ext uri="{D42A27DB-BD31-4B8C-83A1-F6EECF244321}">
                <p14:modId xmlns:p14="http://schemas.microsoft.com/office/powerpoint/2010/main" val="25097243"/>
              </p:ext>
            </p:extLst>
          </p:nvPr>
        </p:nvGraphicFramePr>
        <p:xfrm>
          <a:off x="4689305" y="5019819"/>
          <a:ext cx="3293407" cy="13368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áfico 5">
            <a:extLst>
              <a:ext uri="{FF2B5EF4-FFF2-40B4-BE49-F238E27FC236}">
                <a16:creationId xmlns:a16="http://schemas.microsoft.com/office/drawing/2014/main" id="{5B5E5534-29DB-B7C7-D467-F0E4E8F843E2}"/>
              </a:ext>
            </a:extLst>
          </p:cNvPr>
          <p:cNvGraphicFramePr/>
          <p:nvPr>
            <p:extLst>
              <p:ext uri="{D42A27DB-BD31-4B8C-83A1-F6EECF244321}">
                <p14:modId xmlns:p14="http://schemas.microsoft.com/office/powerpoint/2010/main" val="940093982"/>
              </p:ext>
            </p:extLst>
          </p:nvPr>
        </p:nvGraphicFramePr>
        <p:xfrm>
          <a:off x="4441310" y="1842245"/>
          <a:ext cx="2549636" cy="14006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5">
            <a:extLst>
              <a:ext uri="{FF2B5EF4-FFF2-40B4-BE49-F238E27FC236}">
                <a16:creationId xmlns:a16="http://schemas.microsoft.com/office/drawing/2014/main" id="{AAEA63C9-31B9-1E13-F5C7-1B5D4BB98CF0}"/>
              </a:ext>
            </a:extLst>
          </p:cNvPr>
          <p:cNvGraphicFramePr/>
          <p:nvPr>
            <p:extLst>
              <p:ext uri="{D42A27DB-BD31-4B8C-83A1-F6EECF244321}">
                <p14:modId xmlns:p14="http://schemas.microsoft.com/office/powerpoint/2010/main" val="1455825714"/>
              </p:ext>
            </p:extLst>
          </p:nvPr>
        </p:nvGraphicFramePr>
        <p:xfrm>
          <a:off x="2010880" y="2203209"/>
          <a:ext cx="2082472" cy="128321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0" name="Chart 15">
            <a:extLst>
              <a:ext uri="{FF2B5EF4-FFF2-40B4-BE49-F238E27FC236}">
                <a16:creationId xmlns:a16="http://schemas.microsoft.com/office/drawing/2014/main" id="{30136287-150F-47C9-9F04-434E7B7587C1}"/>
              </a:ext>
            </a:extLst>
          </p:cNvPr>
          <p:cNvGraphicFramePr>
            <a:graphicFrameLocks/>
          </p:cNvGraphicFramePr>
          <p:nvPr>
            <p:extLst>
              <p:ext uri="{D42A27DB-BD31-4B8C-83A1-F6EECF244321}">
                <p14:modId xmlns:p14="http://schemas.microsoft.com/office/powerpoint/2010/main" val="4051051918"/>
              </p:ext>
            </p:extLst>
          </p:nvPr>
        </p:nvGraphicFramePr>
        <p:xfrm>
          <a:off x="-170542" y="4585492"/>
          <a:ext cx="4284508" cy="1739260"/>
        </p:xfrm>
        <a:graphic>
          <a:graphicData uri="http://schemas.openxmlformats.org/drawingml/2006/chart">
            <c:chart xmlns:c="http://schemas.openxmlformats.org/drawingml/2006/chart" xmlns:r="http://schemas.openxmlformats.org/officeDocument/2006/relationships" r:id="rId7"/>
          </a:graphicData>
        </a:graphic>
      </p:graphicFrame>
      <p:sp>
        <p:nvSpPr>
          <p:cNvPr id="3" name="Elipse 2">
            <a:extLst>
              <a:ext uri="{FF2B5EF4-FFF2-40B4-BE49-F238E27FC236}">
                <a16:creationId xmlns:a16="http://schemas.microsoft.com/office/drawing/2014/main" id="{2288BF24-C391-400E-8F96-D4DF95F91F28}"/>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nvGrpSpPr>
          <p:cNvPr id="48" name="Grupo 47"/>
          <p:cNvGrpSpPr/>
          <p:nvPr/>
        </p:nvGrpSpPr>
        <p:grpSpPr>
          <a:xfrm>
            <a:off x="2634420" y="1293894"/>
            <a:ext cx="431444" cy="100377"/>
            <a:chOff x="5150734" y="2060294"/>
            <a:chExt cx="945266" cy="219919"/>
          </a:xfrm>
          <a:solidFill>
            <a:schemeClr val="tx2"/>
          </a:solidFill>
        </p:grpSpPr>
        <p:sp>
          <p:nvSpPr>
            <p:cNvPr id="49" name="Elipse 48"/>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0" name="Elipse 49"/>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1" name="Elipse 50"/>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77" name="Grupo 76">
            <a:extLst>
              <a:ext uri="{FF2B5EF4-FFF2-40B4-BE49-F238E27FC236}">
                <a16:creationId xmlns:a16="http://schemas.microsoft.com/office/drawing/2014/main" id="{E8881A86-00B4-4D1B-80DA-732107396678}"/>
              </a:ext>
            </a:extLst>
          </p:cNvPr>
          <p:cNvGrpSpPr/>
          <p:nvPr/>
        </p:nvGrpSpPr>
        <p:grpSpPr>
          <a:xfrm>
            <a:off x="1962043" y="4174457"/>
            <a:ext cx="431444" cy="100377"/>
            <a:chOff x="5150734" y="2060294"/>
            <a:chExt cx="945266" cy="219919"/>
          </a:xfrm>
          <a:solidFill>
            <a:schemeClr val="tx2"/>
          </a:solidFill>
        </p:grpSpPr>
        <p:sp>
          <p:nvSpPr>
            <p:cNvPr id="82" name="Elipse 81">
              <a:extLst>
                <a:ext uri="{FF2B5EF4-FFF2-40B4-BE49-F238E27FC236}">
                  <a16:creationId xmlns:a16="http://schemas.microsoft.com/office/drawing/2014/main" id="{36E16ABA-EC71-433A-BAD1-33634024894A}"/>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3" name="Elipse 82">
              <a:extLst>
                <a:ext uri="{FF2B5EF4-FFF2-40B4-BE49-F238E27FC236}">
                  <a16:creationId xmlns:a16="http://schemas.microsoft.com/office/drawing/2014/main" id="{6EC1078C-EF3D-4F88-A89B-900AFE353CAF}"/>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4" name="Elipse 83">
              <a:extLst>
                <a:ext uri="{FF2B5EF4-FFF2-40B4-BE49-F238E27FC236}">
                  <a16:creationId xmlns:a16="http://schemas.microsoft.com/office/drawing/2014/main" id="{ED7A617E-4B9F-4B7E-AA1B-8563013E6A40}"/>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cxnSp>
        <p:nvCxnSpPr>
          <p:cNvPr id="85" name="Conector recto 84">
            <a:extLst>
              <a:ext uri="{FF2B5EF4-FFF2-40B4-BE49-F238E27FC236}">
                <a16:creationId xmlns:a16="http://schemas.microsoft.com/office/drawing/2014/main" id="{59BA026E-7FB0-49CF-B442-33C67D35BB22}"/>
              </a:ext>
            </a:extLst>
          </p:cNvPr>
          <p:cNvCxnSpPr>
            <a:cxnSpLocks/>
          </p:cNvCxnSpPr>
          <p:nvPr/>
        </p:nvCxnSpPr>
        <p:spPr>
          <a:xfrm>
            <a:off x="483638" y="6035385"/>
            <a:ext cx="363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702BE496-316F-46B1-B85C-18D03F76DE80}"/>
              </a:ext>
            </a:extLst>
          </p:cNvPr>
          <p:cNvSpPr txBox="1"/>
          <p:nvPr/>
        </p:nvSpPr>
        <p:spPr>
          <a:xfrm>
            <a:off x="2027056" y="6075379"/>
            <a:ext cx="65755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Prepago</a:t>
            </a:r>
          </a:p>
        </p:txBody>
      </p:sp>
      <p:sp>
        <p:nvSpPr>
          <p:cNvPr id="78" name="CuadroTexto 77">
            <a:extLst>
              <a:ext uri="{FF2B5EF4-FFF2-40B4-BE49-F238E27FC236}">
                <a16:creationId xmlns:a16="http://schemas.microsoft.com/office/drawing/2014/main" id="{2CF48494-B6C6-4DC7-BF4C-A6A59AF872D3}"/>
              </a:ext>
            </a:extLst>
          </p:cNvPr>
          <p:cNvSpPr txBox="1"/>
          <p:nvPr/>
        </p:nvSpPr>
        <p:spPr>
          <a:xfrm>
            <a:off x="679139" y="6063142"/>
            <a:ext cx="66556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31A34"/>
                </a:solidFill>
                <a:latin typeface="Calibri"/>
              </a:rPr>
              <a:t>Pospago</a:t>
            </a:r>
            <a:endParaRPr kumimoji="0" lang="es-ES" sz="1100" b="0" i="0" u="none" strike="noStrike" kern="1200" cap="none" spc="0" normalizeH="0" baseline="0" noProof="0" dirty="0">
              <a:ln>
                <a:noFill/>
              </a:ln>
              <a:solidFill>
                <a:srgbClr val="031A34"/>
              </a:solidFill>
              <a:effectLst/>
              <a:uLnTx/>
              <a:uFillTx/>
              <a:latin typeface="Calibri"/>
              <a:ea typeface="+mn-ea"/>
              <a:cs typeface="+mn-cs"/>
            </a:endParaRPr>
          </a:p>
        </p:txBody>
      </p:sp>
      <p:sp>
        <p:nvSpPr>
          <p:cNvPr id="99" name="CuadroTexto 98">
            <a:extLst>
              <a:ext uri="{FF2B5EF4-FFF2-40B4-BE49-F238E27FC236}">
                <a16:creationId xmlns:a16="http://schemas.microsoft.com/office/drawing/2014/main" id="{4BEF0209-CF79-44E6-B721-22BBAA138856}"/>
              </a:ext>
            </a:extLst>
          </p:cNvPr>
          <p:cNvSpPr txBox="1"/>
          <p:nvPr/>
        </p:nvSpPr>
        <p:spPr>
          <a:xfrm>
            <a:off x="3356868" y="6110779"/>
            <a:ext cx="47320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Total</a:t>
            </a:r>
          </a:p>
        </p:txBody>
      </p:sp>
      <p:grpSp>
        <p:nvGrpSpPr>
          <p:cNvPr id="6" name="Grupo 5">
            <a:extLst>
              <a:ext uri="{FF2B5EF4-FFF2-40B4-BE49-F238E27FC236}">
                <a16:creationId xmlns:a16="http://schemas.microsoft.com/office/drawing/2014/main" id="{33828487-BDDA-7B3F-4F57-2A5BE05A4B85}"/>
              </a:ext>
            </a:extLst>
          </p:cNvPr>
          <p:cNvGrpSpPr/>
          <p:nvPr/>
        </p:nvGrpSpPr>
        <p:grpSpPr>
          <a:xfrm>
            <a:off x="6186863" y="4217917"/>
            <a:ext cx="431444" cy="100377"/>
            <a:chOff x="5150734" y="2060294"/>
            <a:chExt cx="945266" cy="219919"/>
          </a:xfrm>
          <a:solidFill>
            <a:schemeClr val="tx2"/>
          </a:solidFill>
        </p:grpSpPr>
        <p:sp>
          <p:nvSpPr>
            <p:cNvPr id="7" name="Elipse 6">
              <a:extLst>
                <a:ext uri="{FF2B5EF4-FFF2-40B4-BE49-F238E27FC236}">
                  <a16:creationId xmlns:a16="http://schemas.microsoft.com/office/drawing/2014/main" id="{3267C3CD-2BDF-BDBC-C08F-640F9450E199}"/>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 name="Elipse 7">
              <a:extLst>
                <a:ext uri="{FF2B5EF4-FFF2-40B4-BE49-F238E27FC236}">
                  <a16:creationId xmlns:a16="http://schemas.microsoft.com/office/drawing/2014/main" id="{29D480B0-F3BD-A8A9-B2BB-13E32A7C7332}"/>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3" name="Elipse 12">
              <a:extLst>
                <a:ext uri="{FF2B5EF4-FFF2-40B4-BE49-F238E27FC236}">
                  <a16:creationId xmlns:a16="http://schemas.microsoft.com/office/drawing/2014/main" id="{9ED5BAE8-B552-4815-DD58-51B1DD18255E}"/>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cxnSp>
        <p:nvCxnSpPr>
          <p:cNvPr id="14" name="Conector recto 13">
            <a:extLst>
              <a:ext uri="{FF2B5EF4-FFF2-40B4-BE49-F238E27FC236}">
                <a16:creationId xmlns:a16="http://schemas.microsoft.com/office/drawing/2014/main" id="{0DDDB22F-DFE8-548E-3887-8F2C23A6F292}"/>
              </a:ext>
            </a:extLst>
          </p:cNvPr>
          <p:cNvCxnSpPr>
            <a:cxnSpLocks/>
          </p:cNvCxnSpPr>
          <p:nvPr/>
        </p:nvCxnSpPr>
        <p:spPr>
          <a:xfrm>
            <a:off x="4578073" y="6015380"/>
            <a:ext cx="35896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Imagem 67" descr="Chile.png">
            <a:extLst>
              <a:ext uri="{FF2B5EF4-FFF2-40B4-BE49-F238E27FC236}">
                <a16:creationId xmlns:a16="http://schemas.microsoft.com/office/drawing/2014/main" id="{9AE8E48E-C7EE-32DA-49FF-5F62E0E6907F}"/>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sp>
        <p:nvSpPr>
          <p:cNvPr id="15" name="Shape 531">
            <a:extLst>
              <a:ext uri="{FF2B5EF4-FFF2-40B4-BE49-F238E27FC236}">
                <a16:creationId xmlns:a16="http://schemas.microsoft.com/office/drawing/2014/main" id="{1CE26A31-5127-3C04-10DD-8AEE8DE65D05}"/>
              </a:ext>
            </a:extLst>
          </p:cNvPr>
          <p:cNvSpPr/>
          <p:nvPr/>
        </p:nvSpPr>
        <p:spPr>
          <a:xfrm>
            <a:off x="3177111" y="4734388"/>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r>
              <a:rPr lang="es-ES" sz="1000" dirty="0">
                <a:solidFill>
                  <a:srgbClr val="031A34"/>
                </a:solidFill>
                <a:latin typeface="Calibri" panose="020F0502020204030204"/>
                <a:cs typeface="Arial" panose="020B0604020202020204" pitchFamily="34" charset="0"/>
              </a:rPr>
              <a:t>12,4</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5" name="Rectángulo: esquinas redondeadas 24">
            <a:extLst>
              <a:ext uri="{FF2B5EF4-FFF2-40B4-BE49-F238E27FC236}">
                <a16:creationId xmlns:a16="http://schemas.microsoft.com/office/drawing/2014/main" id="{83A6A466-5509-9EAA-9417-77CFEEA2423A}"/>
              </a:ext>
            </a:extLst>
          </p:cNvPr>
          <p:cNvSpPr/>
          <p:nvPr/>
        </p:nvSpPr>
        <p:spPr>
          <a:xfrm>
            <a:off x="3621237" y="3858182"/>
            <a:ext cx="977520" cy="439269"/>
          </a:xfrm>
          <a:prstGeom prst="roundRect">
            <a:avLst/>
          </a:prstGeom>
          <a:noFill/>
          <a:ln w="19050">
            <a:solidFill>
              <a:schemeClr val="tx2">
                <a:lumMod val="20000"/>
                <a:lumOff val="80000"/>
              </a:schemeClr>
            </a:solidFill>
          </a:ln>
        </p:spPr>
        <p:txBody>
          <a:bodyPr wrap="square">
            <a:spAutoFit/>
          </a:bodyPr>
          <a:lstStyle/>
          <a:p>
            <a:pPr marL="0" marR="0" lvl="0" indent="0" algn="ctr" defTabSz="321457"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charset="0"/>
                <a:ea typeface="+mn-ea"/>
                <a:cs typeface="Calibri" charset="0"/>
                <a:sym typeface="Telefonica-Light"/>
              </a:rPr>
              <a:t>% </a:t>
            </a:r>
            <a:r>
              <a:rPr kumimoji="0" lang="en-US" sz="1100" b="0" i="0" u="none" strike="noStrike" kern="0" cap="none" spc="0" normalizeH="0" baseline="0" noProof="0" dirty="0" err="1">
                <a:ln>
                  <a:noFill/>
                </a:ln>
                <a:effectLst/>
                <a:uLnTx/>
                <a:uFillTx/>
                <a:latin typeface="Calibri" charset="0"/>
                <a:ea typeface="+mn-ea"/>
                <a:cs typeface="Calibri" charset="0"/>
                <a:sym typeface="Telefonica-Light"/>
              </a:rPr>
              <a:t>Pospago</a:t>
            </a:r>
            <a:endParaRPr kumimoji="0" lang="en-US" sz="1100" b="0" i="0" u="none" strike="noStrike" kern="0" cap="none" spc="0" normalizeH="0" baseline="0" noProof="0" dirty="0">
              <a:ln>
                <a:noFill/>
              </a:ln>
              <a:effectLst/>
              <a:uLnTx/>
              <a:uFillTx/>
              <a:latin typeface="Calibri" charset="0"/>
              <a:ea typeface="+mn-ea"/>
              <a:cs typeface="Calibri" charset="0"/>
              <a:sym typeface="Telefonica-Light"/>
            </a:endParaRPr>
          </a:p>
          <a:p>
            <a:pPr marL="0" marR="0" lvl="0" indent="0" algn="ctr" defTabSz="321457" rtl="0" eaLnBrk="1" fontAlgn="auto" latinLnBrk="0" hangingPunct="0">
              <a:lnSpc>
                <a:spcPct val="90000"/>
              </a:lnSpc>
              <a:spcBef>
                <a:spcPts val="0"/>
              </a:spcBef>
              <a:spcAft>
                <a:spcPts val="0"/>
              </a:spcAft>
              <a:buClrTx/>
              <a:buSzTx/>
              <a:buFontTx/>
              <a:buNone/>
              <a:tabLst/>
              <a:defRPr/>
            </a:pPr>
            <a:r>
              <a:rPr lang="en-US" sz="1100" kern="0" dirty="0">
                <a:latin typeface="Calibri" charset="0"/>
                <a:cs typeface="Calibri" charset="0"/>
                <a:sym typeface="Telefonica-Light"/>
              </a:rPr>
              <a:t>55,2</a:t>
            </a:r>
            <a:r>
              <a:rPr kumimoji="0" lang="en-US" sz="1100" b="0" i="0" u="none" strike="noStrike" kern="0" cap="none" spc="0" normalizeH="0" baseline="0" noProof="0" dirty="0">
                <a:ln>
                  <a:noFill/>
                </a:ln>
                <a:effectLst/>
                <a:uLnTx/>
                <a:uFillTx/>
                <a:latin typeface="Calibri" charset="0"/>
                <a:ea typeface="+mn-ea"/>
                <a:cs typeface="Calibri" charset="0"/>
                <a:sym typeface="Telefonica-Light"/>
              </a:rPr>
              <a:t>% </a:t>
            </a:r>
            <a:endParaRPr kumimoji="0" lang="en-GB" sz="1100" b="0" i="0" u="none" strike="noStrike" kern="0" cap="none" spc="0" normalizeH="0" baseline="0" noProof="0" dirty="0">
              <a:ln>
                <a:noFill/>
              </a:ln>
              <a:effectLst/>
              <a:uLnTx/>
              <a:uFillTx/>
              <a:latin typeface="Calibri" charset="0"/>
              <a:ea typeface="+mn-ea"/>
              <a:cs typeface="Calibri" charset="0"/>
            </a:endParaRPr>
          </a:p>
        </p:txBody>
      </p:sp>
      <p:grpSp>
        <p:nvGrpSpPr>
          <p:cNvPr id="26" name="Grupo 25">
            <a:extLst>
              <a:ext uri="{FF2B5EF4-FFF2-40B4-BE49-F238E27FC236}">
                <a16:creationId xmlns:a16="http://schemas.microsoft.com/office/drawing/2014/main" id="{20E1FC67-3637-076C-F472-5EDA43ADB8ED}"/>
              </a:ext>
            </a:extLst>
          </p:cNvPr>
          <p:cNvGrpSpPr/>
          <p:nvPr/>
        </p:nvGrpSpPr>
        <p:grpSpPr>
          <a:xfrm>
            <a:off x="9788869" y="1104080"/>
            <a:ext cx="591361" cy="137582"/>
            <a:chOff x="5150734" y="2060294"/>
            <a:chExt cx="945266" cy="219919"/>
          </a:xfrm>
          <a:solidFill>
            <a:schemeClr val="tx2">
              <a:lumMod val="60000"/>
              <a:lumOff val="40000"/>
            </a:schemeClr>
          </a:solidFill>
        </p:grpSpPr>
        <p:sp>
          <p:nvSpPr>
            <p:cNvPr id="28" name="Elipse 27">
              <a:extLst>
                <a:ext uri="{FF2B5EF4-FFF2-40B4-BE49-F238E27FC236}">
                  <a16:creationId xmlns:a16="http://schemas.microsoft.com/office/drawing/2014/main" id="{9F3CA7B5-DC2A-34D9-0413-6681D8ECECE3}"/>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29" name="Elipse 28">
              <a:extLst>
                <a:ext uri="{FF2B5EF4-FFF2-40B4-BE49-F238E27FC236}">
                  <a16:creationId xmlns:a16="http://schemas.microsoft.com/office/drawing/2014/main" id="{523C91B2-9E1F-81F4-28F7-2831A5492056}"/>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39" name="Elipse 38">
              <a:extLst>
                <a:ext uri="{FF2B5EF4-FFF2-40B4-BE49-F238E27FC236}">
                  <a16:creationId xmlns:a16="http://schemas.microsoft.com/office/drawing/2014/main" id="{3F305CF3-6E58-0DE0-AD57-7852D6840E39}"/>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sp>
        <p:nvSpPr>
          <p:cNvPr id="42" name="Shape 99">
            <a:extLst>
              <a:ext uri="{FF2B5EF4-FFF2-40B4-BE49-F238E27FC236}">
                <a16:creationId xmlns:a16="http://schemas.microsoft.com/office/drawing/2014/main" id="{E7DC3F20-5449-15A7-79AD-257ADC1228E2}"/>
              </a:ext>
            </a:extLst>
          </p:cNvPr>
          <p:cNvSpPr/>
          <p:nvPr/>
        </p:nvSpPr>
        <p:spPr>
          <a:xfrm>
            <a:off x="8338787" y="1000375"/>
            <a:ext cx="3582356" cy="5223994"/>
          </a:xfrm>
          <a:prstGeom prst="roundRect">
            <a:avLst>
              <a:gd name="adj" fmla="val 28393"/>
            </a:avLst>
          </a:prstGeom>
          <a:noFill/>
          <a:ln w="22225">
            <a:solidFill>
              <a:schemeClr val="tx2">
                <a:lumMod val="20000"/>
                <a:lumOff val="80000"/>
              </a:schemeClr>
            </a:solidFill>
            <a:miter lim="400000"/>
          </a:ln>
        </p:spPr>
        <p:txBody>
          <a:bodyPr lIns="50229" tIns="50229" rIns="50229" bIns="50229" anchor="ctr"/>
          <a:lstStyle/>
          <a:p>
            <a:pPr marL="0" marR="0" lvl="0" indent="0" algn="ctr" defTabSz="577850" rtl="0" eaLnBrk="1" fontAlgn="auto" latinLnBrk="0" hangingPunct="0">
              <a:lnSpc>
                <a:spcPct val="100000"/>
              </a:lnSpc>
              <a:spcBef>
                <a:spcPts val="0"/>
              </a:spcBef>
              <a:spcAft>
                <a:spcPts val="0"/>
              </a:spcAft>
              <a:buClrTx/>
              <a:buSzTx/>
              <a:buFontTx/>
              <a:buNone/>
              <a:tabLst/>
              <a:defRPr>
                <a:solidFill>
                  <a:srgbClr val="FFFFFF"/>
                </a:solidFill>
              </a:defRPr>
            </a:pPr>
            <a:endParaRPr kumimoji="0" lang="en-GB" sz="2530" b="0" i="0" u="none" strike="noStrike" kern="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sym typeface="Helvetica Light"/>
            </a:endParaRPr>
          </a:p>
        </p:txBody>
      </p:sp>
      <p:sp>
        <p:nvSpPr>
          <p:cNvPr id="43" name="CuadroTexto 42">
            <a:extLst>
              <a:ext uri="{FF2B5EF4-FFF2-40B4-BE49-F238E27FC236}">
                <a16:creationId xmlns:a16="http://schemas.microsoft.com/office/drawing/2014/main" id="{CA6637EF-DE15-2F9B-510A-EB12921B1ED2}"/>
              </a:ext>
            </a:extLst>
          </p:cNvPr>
          <p:cNvSpPr txBox="1"/>
          <p:nvPr/>
        </p:nvSpPr>
        <p:spPr>
          <a:xfrm>
            <a:off x="8480325" y="1913288"/>
            <a:ext cx="3353499" cy="4149854"/>
          </a:xfrm>
          <a:prstGeom prst="rect">
            <a:avLst/>
          </a:prstGeom>
          <a:noFill/>
        </p:spPr>
        <p:txBody>
          <a:bodyPr wrap="square" rtlCol="0">
            <a:spAutoFit/>
          </a:bodyPr>
          <a:lstStyle/>
          <a:p>
            <a:pPr marL="0" lvl="1" algn="ctr" defTabSz="914400" eaLnBrk="0" fontAlgn="base" hangingPunct="0">
              <a:spcBef>
                <a:spcPts val="720"/>
              </a:spcBef>
              <a:buClr>
                <a:srgbClr val="043F52"/>
              </a:buClr>
              <a:buSzPts val="1200"/>
              <a:tabLst>
                <a:tab pos="1790545" algn="l"/>
              </a:tabLst>
              <a:defRPr/>
            </a:pPr>
            <a:r>
              <a:rPr lang="en-US" sz="1400" b="1" dirty="0">
                <a:latin typeface="Calibri" panose="020F0502020204030204"/>
              </a:rPr>
              <a:t>REVENUES as of Mar 24 </a:t>
            </a:r>
            <a:r>
              <a:rPr lang="en-US" sz="1400" dirty="0">
                <a:latin typeface="Calibri" panose="020F0502020204030204"/>
              </a:rPr>
              <a:t>fell 8.6% y/y, mainly explained by:  </a:t>
            </a:r>
            <a:r>
              <a:rPr lang="en-US" sz="1400" dirty="0" err="1">
                <a:latin typeface="Calibri" panose="020F0502020204030204"/>
              </a:rPr>
              <a:t>i</a:t>
            </a:r>
            <a:r>
              <a:rPr lang="en-US" sz="1400" dirty="0">
                <a:latin typeface="Calibri" panose="020F0502020204030204"/>
              </a:rPr>
              <a:t>) lower income from equipment sales due to lower postpaid additions and changes in equipment financing policy (ii) lower income from wholesale services due to lower interconnection rates and lower income from MVNO services and (iii) lower income from postpaid service due to lower sales in the business segment and a drop in the postpaid customer base (-2.3%).</a:t>
            </a:r>
            <a:endParaRPr lang="en-US" sz="800" dirty="0">
              <a:latin typeface="Calibri" panose="020F0502020204030204"/>
            </a:endParaRPr>
          </a:p>
          <a:p>
            <a:pPr marL="0" lvl="1" algn="ctr" defTabSz="914400" eaLnBrk="0" fontAlgn="base" hangingPunct="0">
              <a:spcBef>
                <a:spcPts val="720"/>
              </a:spcBef>
              <a:buClr>
                <a:srgbClr val="043F52"/>
              </a:buClr>
              <a:buSzPts val="1200"/>
              <a:tabLst>
                <a:tab pos="1790545" algn="l"/>
              </a:tabLst>
              <a:defRPr/>
            </a:pPr>
            <a:endParaRPr lang="en-US" sz="800" dirty="0">
              <a:latin typeface="Calibri" panose="020F0502020204030204"/>
            </a:endParaRPr>
          </a:p>
          <a:p>
            <a:pPr marL="0" lvl="1" algn="ctr" defTabSz="914400" eaLnBrk="0" fontAlgn="base" hangingPunct="0">
              <a:spcBef>
                <a:spcPts val="720"/>
              </a:spcBef>
              <a:buClr>
                <a:srgbClr val="043F52"/>
              </a:buClr>
              <a:buSzPts val="1200"/>
              <a:tabLst>
                <a:tab pos="1790545" algn="l"/>
              </a:tabLst>
              <a:defRPr/>
            </a:pPr>
            <a:r>
              <a:rPr lang="en-US" sz="1400" b="1" dirty="0">
                <a:latin typeface="Calibri" panose="020F0502020204030204"/>
              </a:rPr>
              <a:t>Mobile customer base </a:t>
            </a:r>
            <a:r>
              <a:rPr lang="en-US" sz="1400" dirty="0">
                <a:latin typeface="Calibri" panose="020F0502020204030204"/>
              </a:rPr>
              <a:t>(Voice, BAM and M2M) shows a growth of 10.4% y/y, driven by growth in voice access and prepaid MBB. Postpaid has been affected by lower additions in recent quarters, reducing the number of clients by 2.3%</a:t>
            </a:r>
            <a:endParaRPr lang="es-CL" sz="1400" dirty="0">
              <a:latin typeface="Calibri" panose="020F0502020204030204"/>
            </a:endParaRPr>
          </a:p>
        </p:txBody>
      </p:sp>
      <p:cxnSp>
        <p:nvCxnSpPr>
          <p:cNvPr id="45" name="Conector recto 44">
            <a:extLst>
              <a:ext uri="{FF2B5EF4-FFF2-40B4-BE49-F238E27FC236}">
                <a16:creationId xmlns:a16="http://schemas.microsoft.com/office/drawing/2014/main" id="{583E353F-AAB9-1F26-530C-78A2E19F76AB}"/>
              </a:ext>
            </a:extLst>
          </p:cNvPr>
          <p:cNvCxnSpPr>
            <a:cxnSpLocks/>
          </p:cNvCxnSpPr>
          <p:nvPr/>
        </p:nvCxnSpPr>
        <p:spPr>
          <a:xfrm>
            <a:off x="9850127" y="6075995"/>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574700C4-7D43-8965-3B64-17EC781F791F}"/>
              </a:ext>
            </a:extLst>
          </p:cNvPr>
          <p:cNvSpPr txBox="1"/>
          <p:nvPr/>
        </p:nvSpPr>
        <p:spPr>
          <a:xfrm>
            <a:off x="1015092" y="1034154"/>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52" name="Shape 531">
            <a:extLst>
              <a:ext uri="{FF2B5EF4-FFF2-40B4-BE49-F238E27FC236}">
                <a16:creationId xmlns:a16="http://schemas.microsoft.com/office/drawing/2014/main" id="{A5D7D1A4-8F4E-3DF9-0F26-FD3A515D089E}"/>
              </a:ext>
            </a:extLst>
          </p:cNvPr>
          <p:cNvSpPr/>
          <p:nvPr/>
        </p:nvSpPr>
        <p:spPr>
          <a:xfrm>
            <a:off x="416036" y="1017145"/>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5" name="Shape 531">
            <a:extLst>
              <a:ext uri="{FF2B5EF4-FFF2-40B4-BE49-F238E27FC236}">
                <a16:creationId xmlns:a16="http://schemas.microsoft.com/office/drawing/2014/main" id="{EA38416B-79EB-D4CB-4749-591D6B75F446}"/>
              </a:ext>
            </a:extLst>
          </p:cNvPr>
          <p:cNvSpPr/>
          <p:nvPr/>
        </p:nvSpPr>
        <p:spPr>
          <a:xfrm>
            <a:off x="1999032" y="4951712"/>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+35,1%</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9" name="Shape 531">
            <a:extLst>
              <a:ext uri="{FF2B5EF4-FFF2-40B4-BE49-F238E27FC236}">
                <a16:creationId xmlns:a16="http://schemas.microsoft.com/office/drawing/2014/main" id="{7914121F-7036-0D38-BD78-8F81221B5889}"/>
              </a:ext>
            </a:extLst>
          </p:cNvPr>
          <p:cNvSpPr/>
          <p:nvPr/>
        </p:nvSpPr>
        <p:spPr>
          <a:xfrm>
            <a:off x="775155" y="5117699"/>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-2,3</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0" name="Shape 531">
            <a:extLst>
              <a:ext uri="{FF2B5EF4-FFF2-40B4-BE49-F238E27FC236}">
                <a16:creationId xmlns:a16="http://schemas.microsoft.com/office/drawing/2014/main" id="{607192E5-89EE-7919-413E-D6692C1F7CAC}"/>
              </a:ext>
            </a:extLst>
          </p:cNvPr>
          <p:cNvSpPr/>
          <p:nvPr/>
        </p:nvSpPr>
        <p:spPr>
          <a:xfrm>
            <a:off x="2732753" y="1996095"/>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-8,6</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cxnSp>
        <p:nvCxnSpPr>
          <p:cNvPr id="35" name="Conector recto 34">
            <a:extLst>
              <a:ext uri="{FF2B5EF4-FFF2-40B4-BE49-F238E27FC236}">
                <a16:creationId xmlns:a16="http://schemas.microsoft.com/office/drawing/2014/main" id="{F7BAF9F8-8C9D-3AC1-41DC-452DEE1E071F}"/>
              </a:ext>
            </a:extLst>
          </p:cNvPr>
          <p:cNvCxnSpPr>
            <a:cxnSpLocks/>
          </p:cNvCxnSpPr>
          <p:nvPr/>
        </p:nvCxnSpPr>
        <p:spPr>
          <a:xfrm>
            <a:off x="2146918" y="3152521"/>
            <a:ext cx="1639408" cy="22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Abrir llave 33">
            <a:extLst>
              <a:ext uri="{FF2B5EF4-FFF2-40B4-BE49-F238E27FC236}">
                <a16:creationId xmlns:a16="http://schemas.microsoft.com/office/drawing/2014/main" id="{D3A6D8EF-5B80-8DD4-6E96-05A7EEFC3142}"/>
              </a:ext>
            </a:extLst>
          </p:cNvPr>
          <p:cNvSpPr/>
          <p:nvPr/>
        </p:nvSpPr>
        <p:spPr>
          <a:xfrm>
            <a:off x="3950999" y="1511566"/>
            <a:ext cx="325638" cy="19095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uadroTexto 10">
            <a:extLst>
              <a:ext uri="{FF2B5EF4-FFF2-40B4-BE49-F238E27FC236}">
                <a16:creationId xmlns:a16="http://schemas.microsoft.com/office/drawing/2014/main" id="{81BC21FC-C80F-E9E8-AEA2-39C58FC4A03C}"/>
              </a:ext>
            </a:extLst>
          </p:cNvPr>
          <p:cNvSpPr txBox="1"/>
          <p:nvPr/>
        </p:nvSpPr>
        <p:spPr>
          <a:xfrm>
            <a:off x="628484" y="6433416"/>
            <a:ext cx="2234907" cy="261610"/>
          </a:xfrm>
          <a:prstGeom prst="rect">
            <a:avLst/>
          </a:prstGeom>
          <a:noFill/>
        </p:spPr>
        <p:txBody>
          <a:bodyPr wrap="none" rtlCol="0">
            <a:spAutoFit/>
          </a:bodyPr>
          <a:lstStyle/>
          <a:p>
            <a:r>
              <a:rPr lang="es-CL" sz="1100" dirty="0">
                <a:solidFill>
                  <a:prstClr val="black"/>
                </a:solidFill>
                <a:latin typeface="Calibri" panose="020F0502020204030204"/>
              </a:rPr>
              <a:t>*: Incluye accesos Voz, BAM y M2M</a:t>
            </a:r>
            <a:endParaRPr lang="en-US" sz="1100" dirty="0">
              <a:solidFill>
                <a:prstClr val="black"/>
              </a:solidFill>
              <a:latin typeface="Calibri" panose="020F0502020204030204"/>
            </a:endParaRPr>
          </a:p>
        </p:txBody>
      </p:sp>
      <p:sp>
        <p:nvSpPr>
          <p:cNvPr id="12" name="CuadroTexto 11">
            <a:extLst>
              <a:ext uri="{FF2B5EF4-FFF2-40B4-BE49-F238E27FC236}">
                <a16:creationId xmlns:a16="http://schemas.microsoft.com/office/drawing/2014/main" id="{287A783D-0904-1DC9-66E8-D2531DB6B6E1}"/>
              </a:ext>
            </a:extLst>
          </p:cNvPr>
          <p:cNvSpPr txBox="1"/>
          <p:nvPr/>
        </p:nvSpPr>
        <p:spPr>
          <a:xfrm>
            <a:off x="4938537" y="1230481"/>
            <a:ext cx="1216872" cy="338554"/>
          </a:xfrm>
          <a:prstGeom prst="rect">
            <a:avLst/>
          </a:prstGeom>
          <a:noFill/>
        </p:spPr>
        <p:txBody>
          <a:bodyPr wrap="none" rtlCol="0">
            <a:spAutoFit/>
          </a:bodyPr>
          <a:lstStyle/>
          <a:p>
            <a:r>
              <a:rPr lang="en-US" sz="1600" b="1" dirty="0">
                <a:solidFill>
                  <a:prstClr val="black"/>
                </a:solidFill>
                <a:latin typeface="Calibri" panose="020F0502020204030204"/>
              </a:rPr>
              <a:t>Var % 24/23</a:t>
            </a:r>
          </a:p>
        </p:txBody>
      </p:sp>
      <p:sp>
        <p:nvSpPr>
          <p:cNvPr id="19" name="CuadroTexto 18">
            <a:extLst>
              <a:ext uri="{FF2B5EF4-FFF2-40B4-BE49-F238E27FC236}">
                <a16:creationId xmlns:a16="http://schemas.microsoft.com/office/drawing/2014/main" id="{69F65A16-6DCC-AD65-0717-6098462AB30D}"/>
              </a:ext>
            </a:extLst>
          </p:cNvPr>
          <p:cNvSpPr txBox="1"/>
          <p:nvPr/>
        </p:nvSpPr>
        <p:spPr>
          <a:xfrm>
            <a:off x="4201260" y="3110230"/>
            <a:ext cx="3472041" cy="276999"/>
          </a:xfrm>
          <a:prstGeom prst="rect">
            <a:avLst/>
          </a:prstGeom>
          <a:noFill/>
        </p:spPr>
        <p:txBody>
          <a:bodyPr wrap="none" rtlCol="0">
            <a:spAutoFit/>
          </a:bodyPr>
          <a:lstStyle/>
          <a:p>
            <a:r>
              <a:rPr lang="es-CL" sz="1200" i="1" dirty="0"/>
              <a:t>*: incluye SS. pospago, prepago, BAM, Ss. mayoristas</a:t>
            </a:r>
          </a:p>
        </p:txBody>
      </p:sp>
      <p:cxnSp>
        <p:nvCxnSpPr>
          <p:cNvPr id="18" name="Conector recto 17">
            <a:extLst>
              <a:ext uri="{FF2B5EF4-FFF2-40B4-BE49-F238E27FC236}">
                <a16:creationId xmlns:a16="http://schemas.microsoft.com/office/drawing/2014/main" id="{D5C77CA4-0A37-2040-CAD2-258E28A34B4C}"/>
              </a:ext>
            </a:extLst>
          </p:cNvPr>
          <p:cNvCxnSpPr>
            <a:cxnSpLocks/>
          </p:cNvCxnSpPr>
          <p:nvPr/>
        </p:nvCxnSpPr>
        <p:spPr>
          <a:xfrm>
            <a:off x="9857660" y="4433826"/>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A34E7450-D258-C713-2190-C70A395C3FBA}"/>
              </a:ext>
            </a:extLst>
          </p:cNvPr>
          <p:cNvSpPr txBox="1"/>
          <p:nvPr/>
        </p:nvSpPr>
        <p:spPr>
          <a:xfrm>
            <a:off x="8445829" y="1341168"/>
            <a:ext cx="3403981" cy="590931"/>
          </a:xfrm>
          <a:prstGeom prst="rect">
            <a:avLst/>
          </a:prstGeom>
          <a:noFill/>
        </p:spPr>
        <p:txBody>
          <a:bodyPr wrap="square">
            <a:spAutoFit/>
          </a:bodyPr>
          <a:lstStyle/>
          <a:p>
            <a:pPr marL="0" marR="0" lvl="0" indent="0" algn="ctr" defTabSz="321457" rtl="0" eaLnBrk="1" fontAlgn="auto" latinLnBrk="0" hangingPunct="0">
              <a:lnSpc>
                <a:spcPct val="90000"/>
              </a:lnSpc>
              <a:spcBef>
                <a:spcPts val="0"/>
              </a:spcBef>
              <a:spcAft>
                <a:spcPts val="0"/>
              </a:spcAft>
              <a:buClrTx/>
              <a:buSzTx/>
              <a:buFontTx/>
              <a:buNone/>
              <a:tabLst/>
              <a:defRPr sz="1800" b="1">
                <a:solidFill>
                  <a:srgbClr val="013045"/>
                </a:solidFill>
                <a:latin typeface="Telefonica-Bold"/>
                <a:ea typeface="Telefonica-Bold"/>
                <a:cs typeface="Telefonica-Bold"/>
                <a:sym typeface="Telefonica-Bold"/>
              </a:defRPr>
            </a:pPr>
            <a:r>
              <a:rPr kumimoji="0" lang="en-US" sz="1800" b="1" i="0" u="none" strike="noStrike" kern="0" cap="none" spc="0" normalizeH="0" baseline="0" noProof="0" dirty="0">
                <a:ln>
                  <a:noFill/>
                </a:ln>
                <a:solidFill>
                  <a:srgbClr val="0066FF"/>
                </a:solidFill>
                <a:effectLst/>
                <a:uLnTx/>
                <a:uFillTx/>
                <a:latin typeface="Calibri" charset="0"/>
                <a:cs typeface="Calibri" charset="0"/>
                <a:sym typeface="Telefonica-Bold"/>
              </a:rPr>
              <a:t>Lower revenues from equipment sales and wholesale services</a:t>
            </a:r>
            <a:endParaRPr kumimoji="0" lang="es-CL" sz="1800" b="1" i="0" u="none" strike="noStrike" kern="0" cap="none" spc="0" normalizeH="0" baseline="0" noProof="0" dirty="0">
              <a:ln>
                <a:noFill/>
              </a:ln>
              <a:solidFill>
                <a:srgbClr val="0066FF"/>
              </a:solidFill>
              <a:effectLst/>
              <a:uLnTx/>
              <a:uFillTx/>
              <a:latin typeface="Calibri" charset="0"/>
              <a:cs typeface="Calibri" charset="0"/>
              <a:sym typeface="Telefonica-Bold"/>
            </a:endParaRPr>
          </a:p>
        </p:txBody>
      </p:sp>
      <p:sp>
        <p:nvSpPr>
          <p:cNvPr id="24" name="Título 1">
            <a:extLst>
              <a:ext uri="{FF2B5EF4-FFF2-40B4-BE49-F238E27FC236}">
                <a16:creationId xmlns:a16="http://schemas.microsoft.com/office/drawing/2014/main" id="{7A6CD35A-612B-59CD-9622-FE12FBE774C6}"/>
              </a:ext>
            </a:extLst>
          </p:cNvPr>
          <p:cNvSpPr txBox="1">
            <a:spLocks/>
          </p:cNvSpPr>
          <p:nvPr/>
        </p:nvSpPr>
        <p:spPr>
          <a:xfrm>
            <a:off x="358815" y="338360"/>
            <a:ext cx="8635555" cy="535531"/>
          </a:xfrm>
          <a:prstGeom prst="rect">
            <a:avLst/>
          </a:prstGeom>
        </p:spPr>
        <p:txBody>
          <a:bodyPr wrap="square" lIns="0" rIns="0" anchor="ctr" anchorCtr="0">
            <a:spAutoFit/>
          </a:bodyPr>
          <a:lstStyle>
            <a:lvl1pPr algn="l" defTabSz="642915" rtl="0" eaLnBrk="1" latinLnBrk="0" hangingPunct="1">
              <a:lnSpc>
                <a:spcPct val="90000"/>
              </a:lnSpc>
              <a:spcBef>
                <a:spcPct val="0"/>
              </a:spcBef>
              <a:buNone/>
              <a:defRPr sz="3200" b="0" kern="1200">
                <a:solidFill>
                  <a:schemeClr val="tx1"/>
                </a:solidFill>
                <a:latin typeface="+mj-lt"/>
                <a:ea typeface="+mj-ea"/>
                <a:cs typeface="Arial" panose="020B0604020202020204" pitchFamily="34" charset="0"/>
              </a:defRPr>
            </a:lvl1pPr>
          </a:lstStyle>
          <a:p>
            <a:r>
              <a:rPr lang="es-ES" altLang="en-GB" b="1" dirty="0">
                <a:solidFill>
                  <a:schemeClr val="tx2"/>
                </a:solidFill>
                <a:latin typeface="+mn-lt"/>
              </a:rPr>
              <a:t>Mobile </a:t>
            </a:r>
            <a:r>
              <a:rPr lang="es-ES" altLang="en-GB" b="1" dirty="0" err="1">
                <a:solidFill>
                  <a:schemeClr val="tx2"/>
                </a:solidFill>
                <a:latin typeface="+mn-lt"/>
              </a:rPr>
              <a:t>Services</a:t>
            </a:r>
            <a:r>
              <a:rPr lang="es-ES" altLang="en-GB" b="1" dirty="0">
                <a:solidFill>
                  <a:schemeClr val="tx2"/>
                </a:solidFill>
                <a:latin typeface="+mn-lt"/>
              </a:rPr>
              <a:t> (</a:t>
            </a:r>
            <a:r>
              <a:rPr lang="es-ES" altLang="en-GB" b="1" dirty="0" err="1">
                <a:solidFill>
                  <a:schemeClr val="tx2"/>
                </a:solidFill>
                <a:latin typeface="+mn-lt"/>
              </a:rPr>
              <a:t>Postpaid</a:t>
            </a:r>
            <a:r>
              <a:rPr lang="es-ES" altLang="en-GB" b="1" dirty="0">
                <a:solidFill>
                  <a:schemeClr val="tx2"/>
                </a:solidFill>
                <a:latin typeface="+mn-lt"/>
              </a:rPr>
              <a:t> y </a:t>
            </a:r>
            <a:r>
              <a:rPr lang="es-ES" altLang="en-GB" b="1" dirty="0" err="1">
                <a:solidFill>
                  <a:schemeClr val="tx2"/>
                </a:solidFill>
                <a:latin typeface="+mn-lt"/>
              </a:rPr>
              <a:t>Prepaid</a:t>
            </a:r>
            <a:r>
              <a:rPr lang="es-ES" altLang="en-GB" b="1" dirty="0">
                <a:solidFill>
                  <a:schemeClr val="tx2"/>
                </a:solidFill>
                <a:latin typeface="+mn-lt"/>
              </a:rPr>
              <a:t>)  </a:t>
            </a:r>
            <a:endParaRPr lang="es-ES" altLang="en-GB" dirty="0"/>
          </a:p>
        </p:txBody>
      </p:sp>
      <p:sp>
        <p:nvSpPr>
          <p:cNvPr id="31" name="Shape 100">
            <a:extLst>
              <a:ext uri="{FF2B5EF4-FFF2-40B4-BE49-F238E27FC236}">
                <a16:creationId xmlns:a16="http://schemas.microsoft.com/office/drawing/2014/main" id="{8E774B27-A61F-D93C-88B5-C059CE151E6D}"/>
              </a:ext>
            </a:extLst>
          </p:cNvPr>
          <p:cNvSpPr/>
          <p:nvPr/>
        </p:nvSpPr>
        <p:spPr>
          <a:xfrm>
            <a:off x="1851720" y="980697"/>
            <a:ext cx="2483778" cy="34913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Mobile Reve</a:t>
            </a:r>
            <a:r>
              <a:rPr lang="en-US" b="1" dirty="0" err="1">
                <a:solidFill>
                  <a:prstClr val="black"/>
                </a:solidFill>
                <a:latin typeface="Calibri" panose="020F0502020204030204"/>
              </a:rPr>
              <a:t>nues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400" b="1" dirty="0">
                <a:solidFill>
                  <a:prstClr val="black"/>
                </a:solidFill>
                <a:latin typeface="Calibri" panose="020F0502020204030204"/>
              </a:rPr>
              <a:t>mill) </a:t>
            </a:r>
          </a:p>
        </p:txBody>
      </p:sp>
      <p:sp>
        <p:nvSpPr>
          <p:cNvPr id="33" name="Shape 100">
            <a:extLst>
              <a:ext uri="{FF2B5EF4-FFF2-40B4-BE49-F238E27FC236}">
                <a16:creationId xmlns:a16="http://schemas.microsoft.com/office/drawing/2014/main" id="{2D72A700-88E2-267F-8502-1DDF65E7C0DC}"/>
              </a:ext>
            </a:extLst>
          </p:cNvPr>
          <p:cNvSpPr/>
          <p:nvPr/>
        </p:nvSpPr>
        <p:spPr>
          <a:xfrm>
            <a:off x="1268246" y="3777487"/>
            <a:ext cx="2225226"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Total Accesses* </a:t>
            </a:r>
            <a:r>
              <a:rPr lang="en-US" sz="1400" b="1" dirty="0">
                <a:solidFill>
                  <a:prstClr val="black"/>
                </a:solidFill>
                <a:latin typeface="Calibri" panose="020F0502020204030204"/>
              </a:rPr>
              <a:t>(million)</a:t>
            </a:r>
          </a:p>
        </p:txBody>
      </p:sp>
      <p:sp>
        <p:nvSpPr>
          <p:cNvPr id="36" name="Shape 100">
            <a:extLst>
              <a:ext uri="{FF2B5EF4-FFF2-40B4-BE49-F238E27FC236}">
                <a16:creationId xmlns:a16="http://schemas.microsoft.com/office/drawing/2014/main" id="{BA531460-8D17-0378-CCB9-CA50C30BACD8}"/>
              </a:ext>
            </a:extLst>
          </p:cNvPr>
          <p:cNvSpPr/>
          <p:nvPr/>
        </p:nvSpPr>
        <p:spPr>
          <a:xfrm>
            <a:off x="5109898" y="3798924"/>
            <a:ext cx="267073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Postpaid net adds </a:t>
            </a:r>
            <a:r>
              <a:rPr lang="en-US" sz="1400" b="1" dirty="0">
                <a:solidFill>
                  <a:prstClr val="black"/>
                </a:solidFill>
                <a:latin typeface="Calibri" panose="020F0502020204030204"/>
              </a:rPr>
              <a:t>(Thousand)</a:t>
            </a:r>
          </a:p>
        </p:txBody>
      </p:sp>
      <p:sp>
        <p:nvSpPr>
          <p:cNvPr id="37" name="Rectángulo redondeado 56">
            <a:extLst>
              <a:ext uri="{FF2B5EF4-FFF2-40B4-BE49-F238E27FC236}">
                <a16:creationId xmlns:a16="http://schemas.microsoft.com/office/drawing/2014/main" id="{92482CDA-4FBB-1A7C-4BCB-39C2EE823697}"/>
              </a:ext>
            </a:extLst>
          </p:cNvPr>
          <p:cNvSpPr/>
          <p:nvPr/>
        </p:nvSpPr>
        <p:spPr>
          <a:xfrm>
            <a:off x="5855578" y="1672945"/>
            <a:ext cx="1135367" cy="33632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err="1">
                <a:solidFill>
                  <a:schemeClr val="bg1"/>
                </a:solidFill>
                <a:latin typeface="Calibri"/>
              </a:rPr>
              <a:t>Equipment</a:t>
            </a:r>
            <a:r>
              <a:rPr lang="es-ES" sz="1000" dirty="0">
                <a:solidFill>
                  <a:schemeClr val="bg1"/>
                </a:solidFill>
                <a:latin typeface="Calibri"/>
              </a:rPr>
              <a:t> Sales</a:t>
            </a:r>
            <a:endParaRPr kumimoji="0" lang="es-ES" sz="1000" b="0" i="0" u="none" strike="noStrike" kern="1200" cap="none" spc="0" normalizeH="0" baseline="0" noProof="0" dirty="0">
              <a:ln>
                <a:noFill/>
              </a:ln>
              <a:solidFill>
                <a:schemeClr val="bg1"/>
              </a:solidFill>
              <a:effectLst/>
              <a:uLnTx/>
              <a:uFillTx/>
              <a:latin typeface="Calibri"/>
              <a:ea typeface="+mn-ea"/>
              <a:cs typeface="+mn-cs"/>
            </a:endParaRPr>
          </a:p>
        </p:txBody>
      </p:sp>
      <p:sp>
        <p:nvSpPr>
          <p:cNvPr id="38" name="Rectángulo redondeado 55">
            <a:extLst>
              <a:ext uri="{FF2B5EF4-FFF2-40B4-BE49-F238E27FC236}">
                <a16:creationId xmlns:a16="http://schemas.microsoft.com/office/drawing/2014/main" id="{61DA0E4A-10EB-EFAF-80EA-5CB189764F4B}"/>
              </a:ext>
            </a:extLst>
          </p:cNvPr>
          <p:cNvSpPr/>
          <p:nvPr/>
        </p:nvSpPr>
        <p:spPr>
          <a:xfrm>
            <a:off x="4543750" y="1646881"/>
            <a:ext cx="897444" cy="336326"/>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chemeClr val="bg1"/>
                </a:solidFill>
                <a:effectLst/>
                <a:uLnTx/>
                <a:uFillTx/>
                <a:latin typeface="Calibri"/>
                <a:ea typeface="+mn-ea"/>
                <a:cs typeface="+mn-cs"/>
              </a:rPr>
              <a:t>Mobile </a:t>
            </a:r>
            <a:r>
              <a:rPr kumimoji="0" lang="es-ES" sz="1000" b="0" i="0" u="none" strike="noStrike" kern="1200" cap="none" spc="0" normalizeH="0" baseline="0" noProof="0" dirty="0" err="1">
                <a:ln>
                  <a:noFill/>
                </a:ln>
                <a:solidFill>
                  <a:schemeClr val="bg1"/>
                </a:solidFill>
                <a:effectLst/>
                <a:uLnTx/>
                <a:uFillTx/>
                <a:latin typeface="Calibri"/>
                <a:ea typeface="+mn-ea"/>
                <a:cs typeface="+mn-cs"/>
              </a:rPr>
              <a:t>Service</a:t>
            </a:r>
            <a:endParaRPr kumimoji="0" lang="es-ES" sz="1000" b="0" i="0" u="none" strike="noStrike" kern="1200" cap="none" spc="0" normalizeH="0" baseline="0" noProof="0" dirty="0">
              <a:ln>
                <a:noFill/>
              </a:ln>
              <a:solidFill>
                <a:schemeClr val="bg1"/>
              </a:solidFill>
              <a:effectLst/>
              <a:uLnTx/>
              <a:uFillTx/>
              <a:latin typeface="Calibri"/>
              <a:ea typeface="+mn-ea"/>
              <a:cs typeface="+mn-cs"/>
            </a:endParaRPr>
          </a:p>
        </p:txBody>
      </p:sp>
      <p:sp>
        <p:nvSpPr>
          <p:cNvPr id="40" name="Rectángulo redondeado 56">
            <a:extLst>
              <a:ext uri="{FF2B5EF4-FFF2-40B4-BE49-F238E27FC236}">
                <a16:creationId xmlns:a16="http://schemas.microsoft.com/office/drawing/2014/main" id="{C783D67E-A15C-3CD0-DA0F-6E2686DE8060}"/>
              </a:ext>
            </a:extLst>
          </p:cNvPr>
          <p:cNvSpPr/>
          <p:nvPr/>
        </p:nvSpPr>
        <p:spPr>
          <a:xfrm>
            <a:off x="2216282" y="4353793"/>
            <a:ext cx="740004" cy="21323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2F4FF"/>
                </a:solidFill>
                <a:latin typeface="Calibri"/>
              </a:rPr>
              <a:t>Mar </a:t>
            </a:r>
            <a:r>
              <a:rPr kumimoji="0" lang="en-US" sz="1000" b="0" i="0" u="none" strike="noStrike" kern="1200" cap="none" spc="0" normalizeH="0" baseline="0" noProof="0" dirty="0">
                <a:ln>
                  <a:noFill/>
                </a:ln>
                <a:solidFill>
                  <a:srgbClr val="F2F4FF"/>
                </a:solidFill>
                <a:effectLst/>
                <a:uLnTx/>
                <a:uFillTx/>
                <a:latin typeface="Calibri"/>
                <a:ea typeface="+mn-ea"/>
                <a:cs typeface="+mn-cs"/>
              </a:rPr>
              <a:t>- 24</a:t>
            </a:r>
          </a:p>
        </p:txBody>
      </p:sp>
      <p:sp>
        <p:nvSpPr>
          <p:cNvPr id="41" name="Rectángulo redondeado 55">
            <a:extLst>
              <a:ext uri="{FF2B5EF4-FFF2-40B4-BE49-F238E27FC236}">
                <a16:creationId xmlns:a16="http://schemas.microsoft.com/office/drawing/2014/main" id="{3DBFE708-323A-E5A6-3800-BF118D771119}"/>
              </a:ext>
            </a:extLst>
          </p:cNvPr>
          <p:cNvSpPr/>
          <p:nvPr/>
        </p:nvSpPr>
        <p:spPr>
          <a:xfrm>
            <a:off x="1300868" y="4353793"/>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F2F4FF"/>
                </a:solidFill>
                <a:latin typeface="Calibri"/>
              </a:rPr>
              <a:t>Mar - </a:t>
            </a:r>
            <a:r>
              <a:rPr kumimoji="0" lang="es-ES" sz="1000" b="0" i="0" u="none" strike="noStrike" kern="1200" cap="none" spc="0" normalizeH="0" baseline="0" noProof="0" dirty="0">
                <a:ln>
                  <a:noFill/>
                </a:ln>
                <a:solidFill>
                  <a:srgbClr val="F2F4FF"/>
                </a:solidFill>
                <a:effectLst/>
                <a:uLnTx/>
                <a:uFillTx/>
                <a:latin typeface="Calibri"/>
                <a:ea typeface="+mn-ea"/>
                <a:cs typeface="+mn-cs"/>
              </a:rPr>
              <a:t>23</a:t>
            </a:r>
          </a:p>
        </p:txBody>
      </p:sp>
      <p:sp>
        <p:nvSpPr>
          <p:cNvPr id="44" name="Rectángulo redondeado 55">
            <a:extLst>
              <a:ext uri="{FF2B5EF4-FFF2-40B4-BE49-F238E27FC236}">
                <a16:creationId xmlns:a16="http://schemas.microsoft.com/office/drawing/2014/main" id="{EB5E8F32-1EDB-5CE0-B6A7-B8C06A741A46}"/>
              </a:ext>
            </a:extLst>
          </p:cNvPr>
          <p:cNvSpPr/>
          <p:nvPr/>
        </p:nvSpPr>
        <p:spPr>
          <a:xfrm>
            <a:off x="6018245" y="4433826"/>
            <a:ext cx="741600" cy="21323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srgbClr val="F2F4FF"/>
                </a:solidFill>
                <a:effectLst/>
                <a:uLnTx/>
                <a:uFillTx/>
                <a:latin typeface="Calibri"/>
                <a:ea typeface="+mn-ea"/>
                <a:cs typeface="+mn-cs"/>
              </a:rPr>
              <a:t>Pospaid</a:t>
            </a:r>
            <a:endParaRPr kumimoji="0" lang="es-ES" sz="1000" b="0" i="0" u="none" strike="noStrike" kern="1200" cap="none" spc="0" normalizeH="0" baseline="0" noProof="0" dirty="0">
              <a:ln>
                <a:noFill/>
              </a:ln>
              <a:solidFill>
                <a:srgbClr val="F2F4FF"/>
              </a:solidFill>
              <a:effectLst/>
              <a:uLnTx/>
              <a:uFillTx/>
              <a:latin typeface="Calibri"/>
              <a:ea typeface="+mn-ea"/>
              <a:cs typeface="+mn-cs"/>
            </a:endParaRPr>
          </a:p>
        </p:txBody>
      </p:sp>
      <p:sp>
        <p:nvSpPr>
          <p:cNvPr id="46" name="Rectángulo redondeado 55">
            <a:extLst>
              <a:ext uri="{FF2B5EF4-FFF2-40B4-BE49-F238E27FC236}">
                <a16:creationId xmlns:a16="http://schemas.microsoft.com/office/drawing/2014/main" id="{6E905989-2CD9-23ED-6F86-AD1D390F7C6B}"/>
              </a:ext>
            </a:extLst>
          </p:cNvPr>
          <p:cNvSpPr/>
          <p:nvPr/>
        </p:nvSpPr>
        <p:spPr>
          <a:xfrm>
            <a:off x="2509175" y="1611061"/>
            <a:ext cx="905435" cy="20567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F2F4FF"/>
                </a:solidFill>
                <a:effectLst/>
                <a:uLnTx/>
                <a:uFillTx/>
                <a:latin typeface="Calibri"/>
                <a:ea typeface="+mn-ea"/>
                <a:cs typeface="+mn-cs"/>
              </a:rPr>
              <a:t> Total </a:t>
            </a:r>
            <a:r>
              <a:rPr kumimoji="0" lang="es-ES" sz="1000" b="0" i="0" u="none" strike="noStrike" kern="1200" cap="none" spc="0" normalizeH="0" baseline="0" noProof="0" dirty="0" err="1">
                <a:ln>
                  <a:noFill/>
                </a:ln>
                <a:solidFill>
                  <a:srgbClr val="F2F4FF"/>
                </a:solidFill>
                <a:effectLst/>
                <a:uLnTx/>
                <a:uFillTx/>
                <a:latin typeface="Calibri"/>
                <a:ea typeface="+mn-ea"/>
                <a:cs typeface="+mn-cs"/>
              </a:rPr>
              <a:t>Revenues</a:t>
            </a:r>
            <a:endParaRPr kumimoji="0" lang="es-ES" sz="1000" b="0" i="0" u="none" strike="noStrike" kern="1200" cap="none" spc="0" normalizeH="0" baseline="0" noProof="0" dirty="0">
              <a:ln>
                <a:noFill/>
              </a:ln>
              <a:solidFill>
                <a:srgbClr val="F2F4FF"/>
              </a:solidFill>
              <a:effectLst/>
              <a:uLnTx/>
              <a:uFillTx/>
              <a:latin typeface="Calibri"/>
              <a:ea typeface="+mn-ea"/>
              <a:cs typeface="+mn-cs"/>
            </a:endParaRPr>
          </a:p>
        </p:txBody>
      </p:sp>
    </p:spTree>
    <p:extLst>
      <p:ext uri="{BB962C8B-B14F-4D97-AF65-F5344CB8AC3E}">
        <p14:creationId xmlns:p14="http://schemas.microsoft.com/office/powerpoint/2010/main" val="39545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áfico 21">
            <a:extLst>
              <a:ext uri="{FF2B5EF4-FFF2-40B4-BE49-F238E27FC236}">
                <a16:creationId xmlns:a16="http://schemas.microsoft.com/office/drawing/2014/main" id="{26FC8922-8666-4817-8EE5-3EA72BB7CB19}"/>
              </a:ext>
            </a:extLst>
          </p:cNvPr>
          <p:cNvGraphicFramePr>
            <a:graphicFrameLocks/>
          </p:cNvGraphicFramePr>
          <p:nvPr>
            <p:extLst>
              <p:ext uri="{D42A27DB-BD31-4B8C-83A1-F6EECF244321}">
                <p14:modId xmlns:p14="http://schemas.microsoft.com/office/powerpoint/2010/main" val="2950573671"/>
              </p:ext>
            </p:extLst>
          </p:nvPr>
        </p:nvGraphicFramePr>
        <p:xfrm>
          <a:off x="4505677" y="4396947"/>
          <a:ext cx="3694545" cy="1927226"/>
        </p:xfrm>
        <a:graphic>
          <a:graphicData uri="http://schemas.openxmlformats.org/drawingml/2006/chart">
            <c:chart xmlns:c="http://schemas.openxmlformats.org/drawingml/2006/chart" xmlns:r="http://schemas.openxmlformats.org/officeDocument/2006/relationships" r:id="rId4"/>
          </a:graphicData>
        </a:graphic>
      </p:graphicFrame>
      <p:sp>
        <p:nvSpPr>
          <p:cNvPr id="62" name="CuadroTexto 61">
            <a:extLst>
              <a:ext uri="{FF2B5EF4-FFF2-40B4-BE49-F238E27FC236}">
                <a16:creationId xmlns:a16="http://schemas.microsoft.com/office/drawing/2014/main" id="{B7D88A82-A0DF-A1DF-C6A1-2EE82AEC9C93}"/>
              </a:ext>
            </a:extLst>
          </p:cNvPr>
          <p:cNvSpPr txBox="1"/>
          <p:nvPr/>
        </p:nvSpPr>
        <p:spPr>
          <a:xfrm>
            <a:off x="8375758" y="2110234"/>
            <a:ext cx="3458222" cy="3467616"/>
          </a:xfrm>
          <a:prstGeom prst="rect">
            <a:avLst/>
          </a:prstGeom>
          <a:noFill/>
        </p:spPr>
        <p:txBody>
          <a:bodyPr wrap="square" rtlCol="0">
            <a:spAutoFit/>
          </a:bodyPr>
          <a:lstStyle/>
          <a:p>
            <a:pPr marL="0" lvl="1" algn="ctr" defTabSz="914400" eaLnBrk="0" fontAlgn="base" hangingPunct="0">
              <a:spcBef>
                <a:spcPts val="720"/>
              </a:spcBef>
              <a:buClr>
                <a:srgbClr val="043F52"/>
              </a:buClr>
              <a:buSzPts val="1200"/>
              <a:tabLst>
                <a:tab pos="1790545" algn="l"/>
              </a:tabLst>
              <a:defRPr/>
            </a:pPr>
            <a:r>
              <a:rPr lang="en-US" sz="1400" dirty="0">
                <a:latin typeface="Calibri" panose="020F0502020204030204"/>
              </a:rPr>
              <a:t>As of Mar 2024, FBB and Other Fixed Telecom Services </a:t>
            </a:r>
            <a:r>
              <a:rPr lang="en-US" sz="1400" b="1" dirty="0">
                <a:latin typeface="Calibri" panose="020F0502020204030204"/>
              </a:rPr>
              <a:t>Revenues grow 2.8%, </a:t>
            </a:r>
            <a:r>
              <a:rPr lang="en-US" sz="1400" dirty="0">
                <a:latin typeface="Calibri" panose="020F0502020204030204"/>
              </a:rPr>
              <a:t>explained by growth in fiber optic revenues (+2.0%) and equipment sales, partially offset by lower revenues from other telecommunications services (telephony).</a:t>
            </a:r>
          </a:p>
          <a:p>
            <a:pPr marL="0" lvl="1" algn="ctr" defTabSz="914400" eaLnBrk="0" fontAlgn="base" hangingPunct="0">
              <a:spcBef>
                <a:spcPts val="720"/>
              </a:spcBef>
              <a:buClr>
                <a:srgbClr val="043F52"/>
              </a:buClr>
              <a:buSzPts val="1200"/>
              <a:tabLst>
                <a:tab pos="1790545" algn="l"/>
              </a:tabLst>
              <a:defRPr/>
            </a:pPr>
            <a:endParaRPr lang="en-US" sz="1400" dirty="0">
              <a:latin typeface="Calibri" panose="020F0502020204030204"/>
            </a:endParaRPr>
          </a:p>
          <a:p>
            <a:pPr marL="0" lvl="1" algn="ctr" defTabSz="914400" eaLnBrk="0" fontAlgn="base" hangingPunct="0">
              <a:spcBef>
                <a:spcPts val="720"/>
              </a:spcBef>
              <a:buClr>
                <a:srgbClr val="043F52"/>
              </a:buClr>
              <a:buSzPts val="1200"/>
              <a:tabLst>
                <a:tab pos="1790545" algn="l"/>
              </a:tabLst>
              <a:defRPr/>
            </a:pPr>
            <a:r>
              <a:rPr lang="en-US" sz="1400" b="1" dirty="0">
                <a:latin typeface="Calibri" panose="020F0502020204030204"/>
              </a:rPr>
              <a:t>FBB accesses fell 3.5% </a:t>
            </a:r>
            <a:r>
              <a:rPr lang="en-US" sz="1400" dirty="0">
                <a:latin typeface="Calibri" panose="020F0502020204030204"/>
              </a:rPr>
              <a:t>y/y, due to lower fiber optic additions during recent quarters.</a:t>
            </a:r>
          </a:p>
          <a:p>
            <a:pPr marL="0" lvl="1" algn="ctr" defTabSz="914400" eaLnBrk="0" fontAlgn="base" hangingPunct="0">
              <a:spcBef>
                <a:spcPts val="720"/>
              </a:spcBef>
              <a:buClr>
                <a:srgbClr val="043F52"/>
              </a:buClr>
              <a:buSzPts val="1200"/>
              <a:tabLst>
                <a:tab pos="1790545" algn="l"/>
              </a:tabLst>
              <a:defRPr/>
            </a:pPr>
            <a:endParaRPr lang="en-US" sz="1400" dirty="0">
              <a:latin typeface="Calibri" panose="020F0502020204030204"/>
            </a:endParaRPr>
          </a:p>
          <a:p>
            <a:pPr marL="0" lvl="1" algn="ctr" defTabSz="914400" eaLnBrk="0" fontAlgn="base" hangingPunct="0">
              <a:spcBef>
                <a:spcPts val="720"/>
              </a:spcBef>
              <a:buClr>
                <a:srgbClr val="043F52"/>
              </a:buClr>
              <a:buSzPts val="1200"/>
              <a:tabLst>
                <a:tab pos="1790545" algn="l"/>
              </a:tabLst>
              <a:defRPr/>
            </a:pPr>
            <a:r>
              <a:rPr lang="en-US" sz="1400" b="1" dirty="0">
                <a:latin typeface="Calibri" panose="020F0502020204030204"/>
              </a:rPr>
              <a:t>Market leadership in fixed broadband is maintained</a:t>
            </a:r>
            <a:r>
              <a:rPr lang="en-US" sz="1400" dirty="0">
                <a:latin typeface="Calibri" panose="020F0502020204030204"/>
              </a:rPr>
              <a:t>. At the end of the quarter, FO accesses reached 97.8% of total FBB accesses, totaling 1,399,717 accesses.</a:t>
            </a:r>
            <a:endParaRPr lang="es-CL" sz="1400" dirty="0">
              <a:solidFill>
                <a:srgbClr val="FF0000"/>
              </a:solidFill>
              <a:latin typeface="Calibri" panose="020F0502020204030204"/>
            </a:endParaRPr>
          </a:p>
        </p:txBody>
      </p:sp>
      <p:sp>
        <p:nvSpPr>
          <p:cNvPr id="3" name="Elipse 2">
            <a:extLst>
              <a:ext uri="{FF2B5EF4-FFF2-40B4-BE49-F238E27FC236}">
                <a16:creationId xmlns:a16="http://schemas.microsoft.com/office/drawing/2014/main" id="{2288BF24-C391-400E-8F96-D4DF95F91F28}"/>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nvGrpSpPr>
          <p:cNvPr id="9" name="Grupo 8"/>
          <p:cNvGrpSpPr/>
          <p:nvPr/>
        </p:nvGrpSpPr>
        <p:grpSpPr>
          <a:xfrm>
            <a:off x="9935389" y="1899711"/>
            <a:ext cx="591361" cy="137582"/>
            <a:chOff x="5150734" y="2060294"/>
            <a:chExt cx="945266" cy="219919"/>
          </a:xfrm>
          <a:solidFill>
            <a:schemeClr val="tx2">
              <a:lumMod val="60000"/>
              <a:lumOff val="40000"/>
            </a:schemeClr>
          </a:solidFill>
        </p:grpSpPr>
        <p:sp>
          <p:nvSpPr>
            <p:cNvPr id="10" name="Elipse 9"/>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1" name="Elipse 10"/>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2" name="Elipse 11"/>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48" name="Grupo 47"/>
          <p:cNvGrpSpPr/>
          <p:nvPr/>
        </p:nvGrpSpPr>
        <p:grpSpPr>
          <a:xfrm>
            <a:off x="4143051" y="1414270"/>
            <a:ext cx="431444" cy="100377"/>
            <a:chOff x="5150734" y="2060294"/>
            <a:chExt cx="945266" cy="219919"/>
          </a:xfrm>
          <a:solidFill>
            <a:schemeClr val="tx2"/>
          </a:solidFill>
        </p:grpSpPr>
        <p:sp>
          <p:nvSpPr>
            <p:cNvPr id="49" name="Elipse 48"/>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0" name="Elipse 49"/>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1" name="Elipse 50"/>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sp>
        <p:nvSpPr>
          <p:cNvPr id="46" name="CuadroTexto 45">
            <a:extLst>
              <a:ext uri="{FF2B5EF4-FFF2-40B4-BE49-F238E27FC236}">
                <a16:creationId xmlns:a16="http://schemas.microsoft.com/office/drawing/2014/main" id="{2AA8E7F3-0C60-4220-8F00-B57C0FB5138C}"/>
              </a:ext>
            </a:extLst>
          </p:cNvPr>
          <p:cNvSpPr txBox="1"/>
          <p:nvPr/>
        </p:nvSpPr>
        <p:spPr>
          <a:xfrm>
            <a:off x="8730782" y="1284647"/>
            <a:ext cx="2862994" cy="590931"/>
          </a:xfrm>
          <a:prstGeom prst="rect">
            <a:avLst/>
          </a:prstGeom>
          <a:noFill/>
        </p:spPr>
        <p:txBody>
          <a:bodyPr wrap="square">
            <a:spAutoFit/>
          </a:bodyPr>
          <a:lstStyle/>
          <a:p>
            <a:pPr marL="0" marR="0" lvl="0" indent="0" algn="ctr" defTabSz="321457" rtl="0" eaLnBrk="1" fontAlgn="auto" latinLnBrk="0" hangingPunct="0">
              <a:lnSpc>
                <a:spcPct val="90000"/>
              </a:lnSpc>
              <a:spcBef>
                <a:spcPts val="0"/>
              </a:spcBef>
              <a:spcAft>
                <a:spcPts val="0"/>
              </a:spcAft>
              <a:buClrTx/>
              <a:buSzTx/>
              <a:buFontTx/>
              <a:buNone/>
              <a:tabLst/>
              <a:defRPr sz="1800" b="1">
                <a:solidFill>
                  <a:srgbClr val="013045"/>
                </a:solidFill>
                <a:latin typeface="Telefonica-Bold"/>
                <a:ea typeface="Telefonica-Bold"/>
                <a:cs typeface="Telefonica-Bold"/>
                <a:sym typeface="Telefonica-Bold"/>
              </a:defRPr>
            </a:pPr>
            <a:r>
              <a:rPr kumimoji="0" lang="en-US" sz="1800" b="1" i="0" u="none" strike="noStrike" kern="0" cap="none" spc="0" normalizeH="0" baseline="0" noProof="0" dirty="0">
                <a:ln>
                  <a:noFill/>
                </a:ln>
                <a:solidFill>
                  <a:srgbClr val="0066FF"/>
                </a:solidFill>
                <a:effectLst/>
                <a:uLnTx/>
                <a:uFillTx/>
                <a:latin typeface="Calibri" charset="0"/>
                <a:cs typeface="Calibri" charset="0"/>
                <a:sym typeface="Telefonica-Bold"/>
              </a:rPr>
              <a:t>Fiber Optic maintains revenue growth</a:t>
            </a:r>
            <a:endParaRPr kumimoji="0" lang="es-CL" sz="1800" b="1" i="0" u="none" strike="noStrike" kern="0" cap="none" spc="0" normalizeH="0" baseline="0" noProof="0" dirty="0">
              <a:ln>
                <a:noFill/>
              </a:ln>
              <a:solidFill>
                <a:srgbClr val="0066FF"/>
              </a:solidFill>
              <a:effectLst/>
              <a:uLnTx/>
              <a:uFillTx/>
              <a:latin typeface="Calibri" charset="0"/>
              <a:cs typeface="Calibri" charset="0"/>
              <a:sym typeface="Telefonica-Bold"/>
            </a:endParaRPr>
          </a:p>
        </p:txBody>
      </p:sp>
      <p:sp>
        <p:nvSpPr>
          <p:cNvPr id="93" name="Shape 99">
            <a:extLst>
              <a:ext uri="{FF2B5EF4-FFF2-40B4-BE49-F238E27FC236}">
                <a16:creationId xmlns:a16="http://schemas.microsoft.com/office/drawing/2014/main" id="{D54B617B-A346-411D-A284-42963E25E9A2}"/>
              </a:ext>
            </a:extLst>
          </p:cNvPr>
          <p:cNvSpPr/>
          <p:nvPr/>
        </p:nvSpPr>
        <p:spPr>
          <a:xfrm>
            <a:off x="8333075" y="1178690"/>
            <a:ext cx="3589343" cy="4703230"/>
          </a:xfrm>
          <a:prstGeom prst="roundRect">
            <a:avLst>
              <a:gd name="adj" fmla="val 28393"/>
            </a:avLst>
          </a:prstGeom>
          <a:noFill/>
          <a:ln w="22225">
            <a:solidFill>
              <a:schemeClr val="tx2">
                <a:lumMod val="20000"/>
                <a:lumOff val="80000"/>
              </a:schemeClr>
            </a:solidFill>
            <a:miter lim="400000"/>
          </a:ln>
        </p:spPr>
        <p:txBody>
          <a:bodyPr lIns="50229" tIns="50229" rIns="50229" bIns="50229" anchor="ctr"/>
          <a:lstStyle/>
          <a:p>
            <a:pPr marL="0" marR="0" lvl="0" indent="0" algn="ctr" defTabSz="577850" rtl="0" eaLnBrk="1" fontAlgn="auto" latinLnBrk="0" hangingPunct="0">
              <a:lnSpc>
                <a:spcPct val="100000"/>
              </a:lnSpc>
              <a:spcBef>
                <a:spcPts val="0"/>
              </a:spcBef>
              <a:spcAft>
                <a:spcPts val="0"/>
              </a:spcAft>
              <a:buClrTx/>
              <a:buSzTx/>
              <a:buFontTx/>
              <a:buNone/>
              <a:tabLst/>
              <a:defRPr>
                <a:solidFill>
                  <a:srgbClr val="FFFFFF"/>
                </a:solidFill>
              </a:defRPr>
            </a:pPr>
            <a:endParaRPr kumimoji="0" lang="en-GB" sz="2530" b="0" i="0" u="none" strike="noStrike" kern="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sym typeface="Helvetica Light"/>
            </a:endParaRPr>
          </a:p>
        </p:txBody>
      </p:sp>
      <p:grpSp>
        <p:nvGrpSpPr>
          <p:cNvPr id="77" name="Grupo 76">
            <a:extLst>
              <a:ext uri="{FF2B5EF4-FFF2-40B4-BE49-F238E27FC236}">
                <a16:creationId xmlns:a16="http://schemas.microsoft.com/office/drawing/2014/main" id="{E8881A86-00B4-4D1B-80DA-732107396678}"/>
              </a:ext>
            </a:extLst>
          </p:cNvPr>
          <p:cNvGrpSpPr/>
          <p:nvPr/>
        </p:nvGrpSpPr>
        <p:grpSpPr>
          <a:xfrm>
            <a:off x="1955201" y="4093219"/>
            <a:ext cx="431444" cy="100377"/>
            <a:chOff x="5150734" y="2060294"/>
            <a:chExt cx="945266" cy="219919"/>
          </a:xfrm>
          <a:solidFill>
            <a:schemeClr val="tx2"/>
          </a:solidFill>
        </p:grpSpPr>
        <p:sp>
          <p:nvSpPr>
            <p:cNvPr id="82" name="Elipse 81">
              <a:extLst>
                <a:ext uri="{FF2B5EF4-FFF2-40B4-BE49-F238E27FC236}">
                  <a16:creationId xmlns:a16="http://schemas.microsoft.com/office/drawing/2014/main" id="{36E16ABA-EC71-433A-BAD1-33634024894A}"/>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3" name="Elipse 82">
              <a:extLst>
                <a:ext uri="{FF2B5EF4-FFF2-40B4-BE49-F238E27FC236}">
                  <a16:creationId xmlns:a16="http://schemas.microsoft.com/office/drawing/2014/main" id="{6EC1078C-EF3D-4F88-A89B-900AFE353CAF}"/>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4" name="Elipse 83">
              <a:extLst>
                <a:ext uri="{FF2B5EF4-FFF2-40B4-BE49-F238E27FC236}">
                  <a16:creationId xmlns:a16="http://schemas.microsoft.com/office/drawing/2014/main" id="{ED7A617E-4B9F-4B7E-AA1B-8563013E6A40}"/>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cxnSp>
        <p:nvCxnSpPr>
          <p:cNvPr id="85" name="Conector recto 84">
            <a:extLst>
              <a:ext uri="{FF2B5EF4-FFF2-40B4-BE49-F238E27FC236}">
                <a16:creationId xmlns:a16="http://schemas.microsoft.com/office/drawing/2014/main" id="{59BA026E-7FB0-49CF-B442-33C67D35BB22}"/>
              </a:ext>
            </a:extLst>
          </p:cNvPr>
          <p:cNvCxnSpPr>
            <a:cxnSpLocks/>
          </p:cNvCxnSpPr>
          <p:nvPr/>
        </p:nvCxnSpPr>
        <p:spPr>
          <a:xfrm>
            <a:off x="476796" y="6018315"/>
            <a:ext cx="36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02ED398D-7621-47F9-A28C-DD35E1DD2CBC}"/>
              </a:ext>
            </a:extLst>
          </p:cNvPr>
          <p:cNvCxnSpPr>
            <a:cxnSpLocks/>
          </p:cNvCxnSpPr>
          <p:nvPr/>
        </p:nvCxnSpPr>
        <p:spPr>
          <a:xfrm>
            <a:off x="9677561" y="3715930"/>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C5B6E52-BC19-429D-9F65-79E693BC3EED}"/>
              </a:ext>
            </a:extLst>
          </p:cNvPr>
          <p:cNvCxnSpPr>
            <a:cxnSpLocks/>
          </p:cNvCxnSpPr>
          <p:nvPr/>
        </p:nvCxnSpPr>
        <p:spPr>
          <a:xfrm>
            <a:off x="2802250" y="3306208"/>
            <a:ext cx="34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975660C4-48EF-4BE6-BF6B-EAFFF8C02B49}"/>
              </a:ext>
            </a:extLst>
          </p:cNvPr>
          <p:cNvCxnSpPr>
            <a:cxnSpLocks/>
          </p:cNvCxnSpPr>
          <p:nvPr/>
        </p:nvCxnSpPr>
        <p:spPr>
          <a:xfrm>
            <a:off x="9677561" y="4396947"/>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702BE496-316F-46B1-B85C-18D03F76DE80}"/>
              </a:ext>
            </a:extLst>
          </p:cNvPr>
          <p:cNvSpPr txBox="1"/>
          <p:nvPr/>
        </p:nvSpPr>
        <p:spPr>
          <a:xfrm>
            <a:off x="862891" y="6077956"/>
            <a:ext cx="46839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31A34"/>
                </a:solidFill>
                <a:latin typeface="Calibri"/>
              </a:rPr>
              <a:t>XDSL</a:t>
            </a:r>
            <a:endParaRPr kumimoji="0" lang="es-ES" sz="1100" b="0" i="0" u="none" strike="noStrike" kern="1200" cap="none" spc="0" normalizeH="0" baseline="0" noProof="0" dirty="0">
              <a:ln>
                <a:noFill/>
              </a:ln>
              <a:solidFill>
                <a:srgbClr val="031A34"/>
              </a:solidFill>
              <a:effectLst/>
              <a:uLnTx/>
              <a:uFillTx/>
              <a:latin typeface="Calibri"/>
              <a:ea typeface="+mn-ea"/>
              <a:cs typeface="+mn-cs"/>
            </a:endParaRPr>
          </a:p>
        </p:txBody>
      </p:sp>
      <p:sp>
        <p:nvSpPr>
          <p:cNvPr id="78" name="CuadroTexto 77">
            <a:extLst>
              <a:ext uri="{FF2B5EF4-FFF2-40B4-BE49-F238E27FC236}">
                <a16:creationId xmlns:a16="http://schemas.microsoft.com/office/drawing/2014/main" id="{2CF48494-B6C6-4DC7-BF4C-A6A59AF872D3}"/>
              </a:ext>
            </a:extLst>
          </p:cNvPr>
          <p:cNvSpPr txBox="1"/>
          <p:nvPr/>
        </p:nvSpPr>
        <p:spPr>
          <a:xfrm>
            <a:off x="2183148" y="6113589"/>
            <a:ext cx="41229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F.O.</a:t>
            </a:r>
          </a:p>
        </p:txBody>
      </p:sp>
      <p:sp>
        <p:nvSpPr>
          <p:cNvPr id="99" name="CuadroTexto 98">
            <a:extLst>
              <a:ext uri="{FF2B5EF4-FFF2-40B4-BE49-F238E27FC236}">
                <a16:creationId xmlns:a16="http://schemas.microsoft.com/office/drawing/2014/main" id="{4BEF0209-CF79-44E6-B721-22BBAA138856}"/>
              </a:ext>
            </a:extLst>
          </p:cNvPr>
          <p:cNvSpPr txBox="1"/>
          <p:nvPr/>
        </p:nvSpPr>
        <p:spPr>
          <a:xfrm>
            <a:off x="3110779" y="6099981"/>
            <a:ext cx="47320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Total</a:t>
            </a:r>
          </a:p>
        </p:txBody>
      </p:sp>
      <p:grpSp>
        <p:nvGrpSpPr>
          <p:cNvPr id="6" name="Grupo 5">
            <a:extLst>
              <a:ext uri="{FF2B5EF4-FFF2-40B4-BE49-F238E27FC236}">
                <a16:creationId xmlns:a16="http://schemas.microsoft.com/office/drawing/2014/main" id="{33828487-BDDA-7B3F-4F57-2A5BE05A4B85}"/>
              </a:ext>
            </a:extLst>
          </p:cNvPr>
          <p:cNvGrpSpPr/>
          <p:nvPr/>
        </p:nvGrpSpPr>
        <p:grpSpPr>
          <a:xfrm>
            <a:off x="6187416" y="4134923"/>
            <a:ext cx="431444" cy="100377"/>
            <a:chOff x="5150734" y="2060294"/>
            <a:chExt cx="945266" cy="219919"/>
          </a:xfrm>
          <a:solidFill>
            <a:schemeClr val="tx2"/>
          </a:solidFill>
        </p:grpSpPr>
        <p:sp>
          <p:nvSpPr>
            <p:cNvPr id="7" name="Elipse 6">
              <a:extLst>
                <a:ext uri="{FF2B5EF4-FFF2-40B4-BE49-F238E27FC236}">
                  <a16:creationId xmlns:a16="http://schemas.microsoft.com/office/drawing/2014/main" id="{3267C3CD-2BDF-BDBC-C08F-640F9450E199}"/>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 name="Elipse 7">
              <a:extLst>
                <a:ext uri="{FF2B5EF4-FFF2-40B4-BE49-F238E27FC236}">
                  <a16:creationId xmlns:a16="http://schemas.microsoft.com/office/drawing/2014/main" id="{29D480B0-F3BD-A8A9-B2BB-13E32A7C7332}"/>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3" name="Elipse 12">
              <a:extLst>
                <a:ext uri="{FF2B5EF4-FFF2-40B4-BE49-F238E27FC236}">
                  <a16:creationId xmlns:a16="http://schemas.microsoft.com/office/drawing/2014/main" id="{9ED5BAE8-B552-4815-DD58-51B1DD18255E}"/>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pic>
        <p:nvPicPr>
          <p:cNvPr id="32" name="Imagem 67" descr="Chile.png">
            <a:extLst>
              <a:ext uri="{FF2B5EF4-FFF2-40B4-BE49-F238E27FC236}">
                <a16:creationId xmlns:a16="http://schemas.microsoft.com/office/drawing/2014/main" id="{9AE8E48E-C7EE-32DA-49FF-5F62E0E6907F}"/>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sp>
        <p:nvSpPr>
          <p:cNvPr id="17" name="Rectángulo redondeado 56">
            <a:extLst>
              <a:ext uri="{FF2B5EF4-FFF2-40B4-BE49-F238E27FC236}">
                <a16:creationId xmlns:a16="http://schemas.microsoft.com/office/drawing/2014/main" id="{A1D613C0-A9BD-A055-08DD-81EFC04750FF}"/>
              </a:ext>
            </a:extLst>
          </p:cNvPr>
          <p:cNvSpPr/>
          <p:nvPr/>
        </p:nvSpPr>
        <p:spPr>
          <a:xfrm>
            <a:off x="2216282" y="4353793"/>
            <a:ext cx="740004" cy="21323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2F4FF"/>
                </a:solidFill>
                <a:latin typeface="Calibri"/>
              </a:rPr>
              <a:t>Mar </a:t>
            </a:r>
            <a:r>
              <a:rPr kumimoji="0" lang="en-US" sz="1000" b="0" i="0" u="none" strike="noStrike" kern="1200" cap="none" spc="0" normalizeH="0" baseline="0" noProof="0" dirty="0">
                <a:ln>
                  <a:noFill/>
                </a:ln>
                <a:solidFill>
                  <a:srgbClr val="F2F4FF"/>
                </a:solidFill>
                <a:effectLst/>
                <a:uLnTx/>
                <a:uFillTx/>
                <a:latin typeface="Calibri"/>
                <a:ea typeface="+mn-ea"/>
                <a:cs typeface="+mn-cs"/>
              </a:rPr>
              <a:t>- 24</a:t>
            </a:r>
          </a:p>
        </p:txBody>
      </p:sp>
      <p:sp>
        <p:nvSpPr>
          <p:cNvPr id="30" name="Rectángulo redondeado 55">
            <a:extLst>
              <a:ext uri="{FF2B5EF4-FFF2-40B4-BE49-F238E27FC236}">
                <a16:creationId xmlns:a16="http://schemas.microsoft.com/office/drawing/2014/main" id="{07EFA418-78B0-3A8E-9EE0-BA6B24711A8B}"/>
              </a:ext>
            </a:extLst>
          </p:cNvPr>
          <p:cNvSpPr/>
          <p:nvPr/>
        </p:nvSpPr>
        <p:spPr>
          <a:xfrm>
            <a:off x="1300868" y="4353793"/>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F2F4FF"/>
                </a:solidFill>
                <a:latin typeface="Calibri"/>
              </a:rPr>
              <a:t>Mar - </a:t>
            </a:r>
            <a:r>
              <a:rPr kumimoji="0" lang="es-ES" sz="1000" b="0" i="0" u="none" strike="noStrike" kern="1200" cap="none" spc="0" normalizeH="0" baseline="0" noProof="0" dirty="0">
                <a:ln>
                  <a:noFill/>
                </a:ln>
                <a:solidFill>
                  <a:srgbClr val="F2F4FF"/>
                </a:solidFill>
                <a:effectLst/>
                <a:uLnTx/>
                <a:uFillTx/>
                <a:latin typeface="Calibri"/>
                <a:ea typeface="+mn-ea"/>
                <a:cs typeface="+mn-cs"/>
              </a:rPr>
              <a:t>23</a:t>
            </a:r>
          </a:p>
        </p:txBody>
      </p:sp>
      <p:graphicFrame>
        <p:nvGraphicFramePr>
          <p:cNvPr id="37" name="Chart 15">
            <a:extLst>
              <a:ext uri="{FF2B5EF4-FFF2-40B4-BE49-F238E27FC236}">
                <a16:creationId xmlns:a16="http://schemas.microsoft.com/office/drawing/2014/main" id="{21EFF7B3-4477-FA64-DFB8-FDA64AAFE51F}"/>
              </a:ext>
            </a:extLst>
          </p:cNvPr>
          <p:cNvGraphicFramePr>
            <a:graphicFrameLocks/>
          </p:cNvGraphicFramePr>
          <p:nvPr>
            <p:extLst>
              <p:ext uri="{D42A27DB-BD31-4B8C-83A1-F6EECF244321}">
                <p14:modId xmlns:p14="http://schemas.microsoft.com/office/powerpoint/2010/main" val="2878182715"/>
              </p:ext>
            </p:extLst>
          </p:nvPr>
        </p:nvGraphicFramePr>
        <p:xfrm>
          <a:off x="382062" y="4539023"/>
          <a:ext cx="3847909" cy="16935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15">
            <a:extLst>
              <a:ext uri="{FF2B5EF4-FFF2-40B4-BE49-F238E27FC236}">
                <a16:creationId xmlns:a16="http://schemas.microsoft.com/office/drawing/2014/main" id="{0A3839A6-FFAD-2640-554A-F10BE7A7B24C}"/>
              </a:ext>
            </a:extLst>
          </p:cNvPr>
          <p:cNvGraphicFramePr>
            <a:graphicFrameLocks/>
          </p:cNvGraphicFramePr>
          <p:nvPr>
            <p:extLst>
              <p:ext uri="{D42A27DB-BD31-4B8C-83A1-F6EECF244321}">
                <p14:modId xmlns:p14="http://schemas.microsoft.com/office/powerpoint/2010/main" val="651651879"/>
              </p:ext>
            </p:extLst>
          </p:nvPr>
        </p:nvGraphicFramePr>
        <p:xfrm>
          <a:off x="2907260" y="2215470"/>
          <a:ext cx="3133715" cy="1250285"/>
        </p:xfrm>
        <a:graphic>
          <a:graphicData uri="http://schemas.openxmlformats.org/drawingml/2006/chart">
            <c:chart xmlns:c="http://schemas.openxmlformats.org/drawingml/2006/chart" xmlns:r="http://schemas.openxmlformats.org/officeDocument/2006/relationships" r:id="rId7"/>
          </a:graphicData>
        </a:graphic>
      </p:graphicFrame>
      <p:grpSp>
        <p:nvGrpSpPr>
          <p:cNvPr id="16" name="Grupo 15">
            <a:extLst>
              <a:ext uri="{FF2B5EF4-FFF2-40B4-BE49-F238E27FC236}">
                <a16:creationId xmlns:a16="http://schemas.microsoft.com/office/drawing/2014/main" id="{D56D6E09-85D1-4CA8-3FBB-53B627BCE270}"/>
              </a:ext>
            </a:extLst>
          </p:cNvPr>
          <p:cNvGrpSpPr/>
          <p:nvPr/>
        </p:nvGrpSpPr>
        <p:grpSpPr>
          <a:xfrm>
            <a:off x="3501956" y="3361094"/>
            <a:ext cx="2364673" cy="281644"/>
            <a:chOff x="6981080" y="3366516"/>
            <a:chExt cx="735157" cy="137537"/>
          </a:xfrm>
        </p:grpSpPr>
        <p:sp>
          <p:nvSpPr>
            <p:cNvPr id="25" name="CuadroTexto 24">
              <a:extLst>
                <a:ext uri="{FF2B5EF4-FFF2-40B4-BE49-F238E27FC236}">
                  <a16:creationId xmlns:a16="http://schemas.microsoft.com/office/drawing/2014/main" id="{63327B0D-B0E4-ED03-E509-4A5048CBB739}"/>
                </a:ext>
              </a:extLst>
            </p:cNvPr>
            <p:cNvSpPr txBox="1"/>
            <p:nvPr/>
          </p:nvSpPr>
          <p:spPr>
            <a:xfrm>
              <a:off x="6981080" y="3376299"/>
              <a:ext cx="125188" cy="1277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FBB</a:t>
              </a:r>
            </a:p>
          </p:txBody>
        </p:sp>
        <p:sp>
          <p:nvSpPr>
            <p:cNvPr id="26" name="CuadroTexto 25">
              <a:extLst>
                <a:ext uri="{FF2B5EF4-FFF2-40B4-BE49-F238E27FC236}">
                  <a16:creationId xmlns:a16="http://schemas.microsoft.com/office/drawing/2014/main" id="{1CFCF6AA-C506-E157-333A-B457DD533763}"/>
                </a:ext>
              </a:extLst>
            </p:cNvPr>
            <p:cNvSpPr txBox="1"/>
            <p:nvPr/>
          </p:nvSpPr>
          <p:spPr>
            <a:xfrm>
              <a:off x="7380243" y="3366516"/>
              <a:ext cx="335994" cy="1277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31A34"/>
                  </a:solidFill>
                  <a:latin typeface="Calibri"/>
                </a:rPr>
                <a:t>FBB </a:t>
              </a:r>
              <a:r>
                <a:rPr lang="es-ES" sz="1100" dirty="0" err="1">
                  <a:solidFill>
                    <a:srgbClr val="031A34"/>
                  </a:solidFill>
                  <a:latin typeface="Calibri"/>
                </a:rPr>
                <a:t>Other</a:t>
              </a:r>
              <a:r>
                <a:rPr lang="es-ES" sz="1100" dirty="0">
                  <a:solidFill>
                    <a:srgbClr val="031A34"/>
                  </a:solidFill>
                  <a:latin typeface="Calibri"/>
                </a:rPr>
                <a:t> </a:t>
              </a:r>
              <a:r>
                <a:rPr lang="es-ES" sz="1100" dirty="0" err="1">
                  <a:solidFill>
                    <a:srgbClr val="031A34"/>
                  </a:solidFill>
                  <a:latin typeface="Calibri"/>
                </a:rPr>
                <a:t>fixed</a:t>
              </a:r>
              <a:endParaRPr kumimoji="0" lang="es-ES" sz="1100" b="0" i="0" u="none" strike="noStrike" kern="1200" cap="none" spc="0" normalizeH="0" baseline="0" noProof="0" dirty="0">
                <a:ln>
                  <a:noFill/>
                </a:ln>
                <a:solidFill>
                  <a:srgbClr val="031A34"/>
                </a:solidFill>
                <a:effectLst/>
                <a:uLnTx/>
                <a:uFillTx/>
                <a:latin typeface="Calibri"/>
                <a:ea typeface="+mn-ea"/>
                <a:cs typeface="+mn-cs"/>
              </a:endParaRPr>
            </a:p>
          </p:txBody>
        </p:sp>
      </p:grpSp>
      <p:sp>
        <p:nvSpPr>
          <p:cNvPr id="57" name="Shape 531">
            <a:extLst>
              <a:ext uri="{FF2B5EF4-FFF2-40B4-BE49-F238E27FC236}">
                <a16:creationId xmlns:a16="http://schemas.microsoft.com/office/drawing/2014/main" id="{B4AAE98D-664A-912B-0E34-B48207EC8924}"/>
              </a:ext>
            </a:extLst>
          </p:cNvPr>
          <p:cNvSpPr/>
          <p:nvPr/>
        </p:nvSpPr>
        <p:spPr>
          <a:xfrm>
            <a:off x="3028020" y="4792077"/>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-3,5</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58" name="Shape 531">
            <a:extLst>
              <a:ext uri="{FF2B5EF4-FFF2-40B4-BE49-F238E27FC236}">
                <a16:creationId xmlns:a16="http://schemas.microsoft.com/office/drawing/2014/main" id="{95618017-DC35-7BF3-F095-4B499ECBA2F6}"/>
              </a:ext>
            </a:extLst>
          </p:cNvPr>
          <p:cNvSpPr/>
          <p:nvPr/>
        </p:nvSpPr>
        <p:spPr>
          <a:xfrm>
            <a:off x="1890088" y="4792077"/>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-1,1</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59" name="Shape 531">
            <a:extLst>
              <a:ext uri="{FF2B5EF4-FFF2-40B4-BE49-F238E27FC236}">
                <a16:creationId xmlns:a16="http://schemas.microsoft.com/office/drawing/2014/main" id="{83D46CFE-D3E6-2B93-376A-B7D50ADD4E1C}"/>
              </a:ext>
            </a:extLst>
          </p:cNvPr>
          <p:cNvSpPr/>
          <p:nvPr/>
        </p:nvSpPr>
        <p:spPr>
          <a:xfrm>
            <a:off x="3398215" y="1944214"/>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+2,0</a:t>
            </a:r>
            <a:r>
              <a:rPr lang="es-ES" sz="1000" dirty="0">
                <a:solidFill>
                  <a:srgbClr val="031A34"/>
                </a:solidFill>
                <a:latin typeface="Calibri" panose="020F0502020204030204"/>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60" name="Shape 531">
            <a:extLst>
              <a:ext uri="{FF2B5EF4-FFF2-40B4-BE49-F238E27FC236}">
                <a16:creationId xmlns:a16="http://schemas.microsoft.com/office/drawing/2014/main" id="{87A1C3E8-A3F8-65E9-1032-2964E405EB39}"/>
              </a:ext>
            </a:extLst>
          </p:cNvPr>
          <p:cNvSpPr/>
          <p:nvPr/>
        </p:nvSpPr>
        <p:spPr>
          <a:xfrm>
            <a:off x="4881026" y="1937253"/>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+2,8%</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61" name="Shape 531">
            <a:extLst>
              <a:ext uri="{FF2B5EF4-FFF2-40B4-BE49-F238E27FC236}">
                <a16:creationId xmlns:a16="http://schemas.microsoft.com/office/drawing/2014/main" id="{0257B8FD-9047-587B-D98C-39FC026FB645}"/>
              </a:ext>
            </a:extLst>
          </p:cNvPr>
          <p:cNvSpPr/>
          <p:nvPr/>
        </p:nvSpPr>
        <p:spPr>
          <a:xfrm>
            <a:off x="701812" y="1083585"/>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cxnSp>
        <p:nvCxnSpPr>
          <p:cNvPr id="28" name="Conector recto 27">
            <a:extLst>
              <a:ext uri="{FF2B5EF4-FFF2-40B4-BE49-F238E27FC236}">
                <a16:creationId xmlns:a16="http://schemas.microsoft.com/office/drawing/2014/main" id="{3B38C727-0108-2EAD-4234-EAFD405DBADE}"/>
              </a:ext>
            </a:extLst>
          </p:cNvPr>
          <p:cNvCxnSpPr>
            <a:cxnSpLocks/>
          </p:cNvCxnSpPr>
          <p:nvPr/>
        </p:nvCxnSpPr>
        <p:spPr>
          <a:xfrm>
            <a:off x="4513470" y="5982296"/>
            <a:ext cx="35896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7F772C00-FE76-1C52-FF36-AFA91A319FBD}"/>
              </a:ext>
            </a:extLst>
          </p:cNvPr>
          <p:cNvCxnSpPr>
            <a:cxnSpLocks/>
          </p:cNvCxnSpPr>
          <p:nvPr/>
        </p:nvCxnSpPr>
        <p:spPr>
          <a:xfrm>
            <a:off x="9835659" y="5593370"/>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531F9017-CAB6-28CC-0034-D441EC8C0895}"/>
              </a:ext>
            </a:extLst>
          </p:cNvPr>
          <p:cNvSpPr txBox="1"/>
          <p:nvPr/>
        </p:nvSpPr>
        <p:spPr>
          <a:xfrm>
            <a:off x="1340538" y="1074121"/>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20" name="Rectángulo redondeado 56">
            <a:extLst>
              <a:ext uri="{FF2B5EF4-FFF2-40B4-BE49-F238E27FC236}">
                <a16:creationId xmlns:a16="http://schemas.microsoft.com/office/drawing/2014/main" id="{537CDC17-C990-78FF-DF54-2E766E126580}"/>
              </a:ext>
            </a:extLst>
          </p:cNvPr>
          <p:cNvSpPr/>
          <p:nvPr/>
        </p:nvSpPr>
        <p:spPr>
          <a:xfrm>
            <a:off x="4462658" y="1580113"/>
            <a:ext cx="740004" cy="21323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2F4FF"/>
                </a:solidFill>
                <a:latin typeface="Calibri"/>
              </a:rPr>
              <a:t>Mar </a:t>
            </a:r>
            <a:r>
              <a:rPr kumimoji="0" lang="en-US" sz="1000" b="0" i="0" u="none" strike="noStrike" kern="1200" cap="none" spc="0" normalizeH="0" baseline="0" noProof="0" dirty="0">
                <a:ln>
                  <a:noFill/>
                </a:ln>
                <a:solidFill>
                  <a:srgbClr val="F2F4FF"/>
                </a:solidFill>
                <a:effectLst/>
                <a:uLnTx/>
                <a:uFillTx/>
                <a:latin typeface="Calibri"/>
                <a:ea typeface="+mn-ea"/>
                <a:cs typeface="+mn-cs"/>
              </a:rPr>
              <a:t>- 24</a:t>
            </a:r>
          </a:p>
        </p:txBody>
      </p:sp>
      <p:sp>
        <p:nvSpPr>
          <p:cNvPr id="21" name="Rectángulo redondeado 55">
            <a:extLst>
              <a:ext uri="{FF2B5EF4-FFF2-40B4-BE49-F238E27FC236}">
                <a16:creationId xmlns:a16="http://schemas.microsoft.com/office/drawing/2014/main" id="{FA10191F-283C-43BE-E21E-18DC3F2BD5A2}"/>
              </a:ext>
            </a:extLst>
          </p:cNvPr>
          <p:cNvSpPr/>
          <p:nvPr/>
        </p:nvSpPr>
        <p:spPr>
          <a:xfrm>
            <a:off x="3547244" y="1580113"/>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F2F4FF"/>
                </a:solidFill>
                <a:latin typeface="Calibri"/>
              </a:rPr>
              <a:t>Mar - </a:t>
            </a:r>
            <a:r>
              <a:rPr kumimoji="0" lang="es-ES" sz="1000" b="0" i="0" u="none" strike="noStrike" kern="1200" cap="none" spc="0" normalizeH="0" baseline="0" noProof="0" dirty="0">
                <a:ln>
                  <a:noFill/>
                </a:ln>
                <a:solidFill>
                  <a:srgbClr val="F2F4FF"/>
                </a:solidFill>
                <a:effectLst/>
                <a:uLnTx/>
                <a:uFillTx/>
                <a:latin typeface="Calibri"/>
                <a:ea typeface="+mn-ea"/>
                <a:cs typeface="+mn-cs"/>
              </a:rPr>
              <a:t>23</a:t>
            </a:r>
          </a:p>
        </p:txBody>
      </p:sp>
      <p:pic>
        <p:nvPicPr>
          <p:cNvPr id="23" name="Imagen 22">
            <a:extLst>
              <a:ext uri="{FF2B5EF4-FFF2-40B4-BE49-F238E27FC236}">
                <a16:creationId xmlns:a16="http://schemas.microsoft.com/office/drawing/2014/main" id="{E9CEE695-65CF-DB4D-FF20-C247686CC3A9}"/>
              </a:ext>
            </a:extLst>
          </p:cNvPr>
          <p:cNvPicPr>
            <a:picLocks noChangeAspect="1"/>
          </p:cNvPicPr>
          <p:nvPr/>
        </p:nvPicPr>
        <p:blipFill>
          <a:blip r:embed="rId8"/>
          <a:stretch>
            <a:fillRect/>
          </a:stretch>
        </p:blipFill>
        <p:spPr>
          <a:xfrm>
            <a:off x="133174" y="247474"/>
            <a:ext cx="8882642" cy="859611"/>
          </a:xfrm>
          <a:prstGeom prst="rect">
            <a:avLst/>
          </a:prstGeom>
        </p:spPr>
      </p:pic>
      <p:sp>
        <p:nvSpPr>
          <p:cNvPr id="24" name="Shape 100">
            <a:extLst>
              <a:ext uri="{FF2B5EF4-FFF2-40B4-BE49-F238E27FC236}">
                <a16:creationId xmlns:a16="http://schemas.microsoft.com/office/drawing/2014/main" id="{B7D5C578-1B1A-14FB-9619-3D475BEDB2DC}"/>
              </a:ext>
            </a:extLst>
          </p:cNvPr>
          <p:cNvSpPr/>
          <p:nvPr/>
        </p:nvSpPr>
        <p:spPr>
          <a:xfrm>
            <a:off x="1479533" y="3767369"/>
            <a:ext cx="1772921"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FBB Accesses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400" b="1" dirty="0">
                <a:solidFill>
                  <a:prstClr val="black"/>
                </a:solidFill>
                <a:latin typeface="Calibri" panose="020F0502020204030204"/>
              </a:rPr>
              <a:t>(mill)</a:t>
            </a:r>
          </a:p>
        </p:txBody>
      </p:sp>
      <p:sp>
        <p:nvSpPr>
          <p:cNvPr id="27" name="Shape 100">
            <a:extLst>
              <a:ext uri="{FF2B5EF4-FFF2-40B4-BE49-F238E27FC236}">
                <a16:creationId xmlns:a16="http://schemas.microsoft.com/office/drawing/2014/main" id="{424461C4-F323-8BEB-3EDE-6BAD30EAD636}"/>
              </a:ext>
            </a:extLst>
          </p:cNvPr>
          <p:cNvSpPr/>
          <p:nvPr/>
        </p:nvSpPr>
        <p:spPr>
          <a:xfrm>
            <a:off x="2619061" y="1074460"/>
            <a:ext cx="3912816"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Revenues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(mill)</a:t>
            </a:r>
            <a:endPar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Shape 100">
            <a:extLst>
              <a:ext uri="{FF2B5EF4-FFF2-40B4-BE49-F238E27FC236}">
                <a16:creationId xmlns:a16="http://schemas.microsoft.com/office/drawing/2014/main" id="{B65A5E48-5840-C714-A0B5-6E8B077FBC26}"/>
              </a:ext>
            </a:extLst>
          </p:cNvPr>
          <p:cNvSpPr/>
          <p:nvPr/>
        </p:nvSpPr>
        <p:spPr>
          <a:xfrm>
            <a:off x="5805559" y="3787050"/>
            <a:ext cx="1585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FO Net Adds </a:t>
            </a:r>
            <a:r>
              <a:rPr lang="en-US" sz="1400" b="1" dirty="0">
                <a:solidFill>
                  <a:prstClr val="black"/>
                </a:solidFill>
                <a:latin typeface="Calibri" panose="020F0502020204030204"/>
              </a:rPr>
              <a:t>(</a:t>
            </a:r>
            <a:r>
              <a:rPr lang="en-US" sz="1400" b="1" dirty="0" err="1">
                <a:solidFill>
                  <a:prstClr val="black"/>
                </a:solidFill>
                <a:latin typeface="Calibri" panose="020F0502020204030204"/>
              </a:rPr>
              <a:t>th</a:t>
            </a:r>
            <a:r>
              <a:rPr lang="en-US" sz="1400" b="1" dirty="0">
                <a:solidFill>
                  <a:prstClr val="black"/>
                </a:solidFill>
                <a:latin typeface="Calibri" panose="020F0502020204030204"/>
              </a:rPr>
              <a:t>)</a:t>
            </a:r>
          </a:p>
        </p:txBody>
      </p:sp>
      <p:sp>
        <p:nvSpPr>
          <p:cNvPr id="31" name="Rectángulo redondeado 55">
            <a:extLst>
              <a:ext uri="{FF2B5EF4-FFF2-40B4-BE49-F238E27FC236}">
                <a16:creationId xmlns:a16="http://schemas.microsoft.com/office/drawing/2014/main" id="{8F59F38A-99E9-C116-D8F2-F859A71AA814}"/>
              </a:ext>
            </a:extLst>
          </p:cNvPr>
          <p:cNvSpPr/>
          <p:nvPr/>
        </p:nvSpPr>
        <p:spPr>
          <a:xfrm>
            <a:off x="6020123" y="4320355"/>
            <a:ext cx="741600" cy="21323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srgbClr val="F2F4FF"/>
                </a:solidFill>
                <a:effectLst/>
                <a:uLnTx/>
                <a:uFillTx/>
                <a:latin typeface="Calibri"/>
                <a:ea typeface="+mn-ea"/>
                <a:cs typeface="+mn-cs"/>
              </a:rPr>
              <a:t>Fiber</a:t>
            </a:r>
            <a:r>
              <a:rPr kumimoji="0" lang="es-ES" sz="1000" b="0" i="0" u="none" strike="noStrike" kern="1200" cap="none" spc="0" normalizeH="0" baseline="0" noProof="0" dirty="0">
                <a:ln>
                  <a:noFill/>
                </a:ln>
                <a:solidFill>
                  <a:srgbClr val="F2F4FF"/>
                </a:solidFill>
                <a:effectLst/>
                <a:uLnTx/>
                <a:uFillTx/>
                <a:latin typeface="Calibri"/>
                <a:ea typeface="+mn-ea"/>
                <a:cs typeface="+mn-cs"/>
              </a:rPr>
              <a:t> </a:t>
            </a:r>
            <a:r>
              <a:rPr kumimoji="0" lang="es-ES" sz="1000" b="0" i="0" u="none" strike="noStrike" kern="1200" cap="none" spc="0" normalizeH="0" baseline="0" noProof="0" dirty="0" err="1">
                <a:ln>
                  <a:noFill/>
                </a:ln>
                <a:solidFill>
                  <a:srgbClr val="F2F4FF"/>
                </a:solidFill>
                <a:effectLst/>
                <a:uLnTx/>
                <a:uFillTx/>
                <a:latin typeface="Calibri"/>
                <a:ea typeface="+mn-ea"/>
                <a:cs typeface="+mn-cs"/>
              </a:rPr>
              <a:t>Optic</a:t>
            </a:r>
            <a:endParaRPr kumimoji="0" lang="es-ES" sz="1000" b="0" i="0" u="none" strike="noStrike" kern="1200" cap="none" spc="0" normalizeH="0" baseline="0" noProof="0" dirty="0">
              <a:ln>
                <a:noFill/>
              </a:ln>
              <a:solidFill>
                <a:srgbClr val="F2F4FF"/>
              </a:solidFill>
              <a:effectLst/>
              <a:uLnTx/>
              <a:uFillTx/>
              <a:latin typeface="Calibri"/>
              <a:ea typeface="+mn-ea"/>
              <a:cs typeface="+mn-cs"/>
            </a:endParaRPr>
          </a:p>
        </p:txBody>
      </p:sp>
    </p:spTree>
    <p:extLst>
      <p:ext uri="{BB962C8B-B14F-4D97-AF65-F5344CB8AC3E}">
        <p14:creationId xmlns:p14="http://schemas.microsoft.com/office/powerpoint/2010/main" val="26923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hart 15">
            <a:extLst>
              <a:ext uri="{FF2B5EF4-FFF2-40B4-BE49-F238E27FC236}">
                <a16:creationId xmlns:a16="http://schemas.microsoft.com/office/drawing/2014/main" id="{AC8677D7-B23E-DA07-F65C-D4EA366EB0B8}"/>
              </a:ext>
            </a:extLst>
          </p:cNvPr>
          <p:cNvGraphicFramePr>
            <a:graphicFrameLocks/>
          </p:cNvGraphicFramePr>
          <p:nvPr>
            <p:extLst>
              <p:ext uri="{D42A27DB-BD31-4B8C-83A1-F6EECF244321}">
                <p14:modId xmlns:p14="http://schemas.microsoft.com/office/powerpoint/2010/main" val="730930182"/>
              </p:ext>
            </p:extLst>
          </p:nvPr>
        </p:nvGraphicFramePr>
        <p:xfrm>
          <a:off x="2558796" y="1588686"/>
          <a:ext cx="3050106" cy="1469271"/>
        </p:xfrm>
        <a:graphic>
          <a:graphicData uri="http://schemas.openxmlformats.org/drawingml/2006/chart">
            <c:chart xmlns:c="http://schemas.openxmlformats.org/drawingml/2006/chart" xmlns:r="http://schemas.openxmlformats.org/officeDocument/2006/relationships" r:id="rId3"/>
          </a:graphicData>
        </a:graphic>
      </p:graphicFrame>
      <p:sp>
        <p:nvSpPr>
          <p:cNvPr id="3" name="Elipse 2">
            <a:extLst>
              <a:ext uri="{FF2B5EF4-FFF2-40B4-BE49-F238E27FC236}">
                <a16:creationId xmlns:a16="http://schemas.microsoft.com/office/drawing/2014/main" id="{2288BF24-C391-400E-8F96-D4DF95F91F28}"/>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nvGrpSpPr>
          <p:cNvPr id="9" name="Grupo 8"/>
          <p:cNvGrpSpPr/>
          <p:nvPr/>
        </p:nvGrpSpPr>
        <p:grpSpPr>
          <a:xfrm>
            <a:off x="9770356" y="2027240"/>
            <a:ext cx="591361" cy="137582"/>
            <a:chOff x="5150734" y="2060294"/>
            <a:chExt cx="945266" cy="219919"/>
          </a:xfrm>
          <a:solidFill>
            <a:schemeClr val="tx2">
              <a:lumMod val="60000"/>
              <a:lumOff val="40000"/>
            </a:schemeClr>
          </a:solidFill>
        </p:grpSpPr>
        <p:sp>
          <p:nvSpPr>
            <p:cNvPr id="10" name="Elipse 9"/>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1" name="Elipse 10"/>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2" name="Elipse 11"/>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48" name="Grupo 47"/>
          <p:cNvGrpSpPr/>
          <p:nvPr/>
        </p:nvGrpSpPr>
        <p:grpSpPr>
          <a:xfrm>
            <a:off x="4221992" y="1347310"/>
            <a:ext cx="431444" cy="100377"/>
            <a:chOff x="5150734" y="2060294"/>
            <a:chExt cx="945266" cy="219919"/>
          </a:xfrm>
          <a:solidFill>
            <a:schemeClr val="tx2"/>
          </a:solidFill>
        </p:grpSpPr>
        <p:sp>
          <p:nvSpPr>
            <p:cNvPr id="49" name="Elipse 48"/>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0" name="Elipse 49"/>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1" name="Elipse 50"/>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sp>
        <p:nvSpPr>
          <p:cNvPr id="46" name="CuadroTexto 45">
            <a:extLst>
              <a:ext uri="{FF2B5EF4-FFF2-40B4-BE49-F238E27FC236}">
                <a16:creationId xmlns:a16="http://schemas.microsoft.com/office/drawing/2014/main" id="{2AA8E7F3-0C60-4220-8F00-B57C0FB5138C}"/>
              </a:ext>
            </a:extLst>
          </p:cNvPr>
          <p:cNvSpPr txBox="1"/>
          <p:nvPr/>
        </p:nvSpPr>
        <p:spPr>
          <a:xfrm>
            <a:off x="8468428" y="1436309"/>
            <a:ext cx="3057635" cy="590931"/>
          </a:xfrm>
          <a:prstGeom prst="rect">
            <a:avLst/>
          </a:prstGeom>
          <a:noFill/>
        </p:spPr>
        <p:txBody>
          <a:bodyPr wrap="square">
            <a:spAutoFit/>
          </a:bodyPr>
          <a:lstStyle/>
          <a:p>
            <a:pPr marL="0" marR="0" lvl="0" indent="0" algn="ctr" defTabSz="321457" rtl="0" eaLnBrk="1" fontAlgn="auto" latinLnBrk="0" hangingPunct="0">
              <a:lnSpc>
                <a:spcPct val="90000"/>
              </a:lnSpc>
              <a:spcBef>
                <a:spcPts val="0"/>
              </a:spcBef>
              <a:spcAft>
                <a:spcPts val="0"/>
              </a:spcAft>
              <a:buClrTx/>
              <a:buSzTx/>
              <a:buFontTx/>
              <a:buNone/>
              <a:tabLst/>
              <a:defRPr sz="1800" b="1">
                <a:solidFill>
                  <a:srgbClr val="013045"/>
                </a:solidFill>
                <a:latin typeface="Telefonica-Bold"/>
                <a:ea typeface="Telefonica-Bold"/>
                <a:cs typeface="Telefonica-Bold"/>
                <a:sym typeface="Telefonica-Bold"/>
              </a:defRPr>
            </a:pPr>
            <a:r>
              <a:rPr kumimoji="0" lang="en-US" sz="1800" b="1" i="0" u="none" strike="noStrike" kern="0" cap="none" spc="0" normalizeH="0" baseline="0" noProof="0" dirty="0">
                <a:ln>
                  <a:noFill/>
                </a:ln>
                <a:solidFill>
                  <a:srgbClr val="0066FF"/>
                </a:solidFill>
                <a:effectLst/>
                <a:uLnTx/>
                <a:uFillTx/>
                <a:latin typeface="Calibri" charset="0"/>
                <a:cs typeface="Calibri" charset="0"/>
                <a:sym typeface="Telefonica-Bold"/>
              </a:rPr>
              <a:t>Lower DTH revenues offset IPTV growth</a:t>
            </a:r>
            <a:endParaRPr kumimoji="0" lang="es-CL" sz="1800" b="1" i="0" u="none" strike="noStrike" kern="0" cap="none" spc="0" normalizeH="0" baseline="0" noProof="0" dirty="0">
              <a:ln>
                <a:noFill/>
              </a:ln>
              <a:solidFill>
                <a:srgbClr val="0066FF"/>
              </a:solidFill>
              <a:effectLst/>
              <a:uLnTx/>
              <a:uFillTx/>
              <a:latin typeface="Calibri" charset="0"/>
              <a:cs typeface="Calibri" charset="0"/>
              <a:sym typeface="Telefonica-Bold"/>
            </a:endParaRPr>
          </a:p>
        </p:txBody>
      </p:sp>
      <p:sp>
        <p:nvSpPr>
          <p:cNvPr id="93" name="Shape 99">
            <a:extLst>
              <a:ext uri="{FF2B5EF4-FFF2-40B4-BE49-F238E27FC236}">
                <a16:creationId xmlns:a16="http://schemas.microsoft.com/office/drawing/2014/main" id="{D54B617B-A346-411D-A284-42963E25E9A2}"/>
              </a:ext>
            </a:extLst>
          </p:cNvPr>
          <p:cNvSpPr/>
          <p:nvPr/>
        </p:nvSpPr>
        <p:spPr>
          <a:xfrm>
            <a:off x="8266723" y="1347309"/>
            <a:ext cx="3629827" cy="4340259"/>
          </a:xfrm>
          <a:prstGeom prst="roundRect">
            <a:avLst>
              <a:gd name="adj" fmla="val 28393"/>
            </a:avLst>
          </a:prstGeom>
          <a:noFill/>
          <a:ln w="22225">
            <a:solidFill>
              <a:schemeClr val="tx2">
                <a:lumMod val="20000"/>
                <a:lumOff val="80000"/>
              </a:schemeClr>
            </a:solidFill>
            <a:miter lim="400000"/>
          </a:ln>
        </p:spPr>
        <p:txBody>
          <a:bodyPr lIns="50229" tIns="50229" rIns="50229" bIns="50229" anchor="ctr"/>
          <a:lstStyle/>
          <a:p>
            <a:pPr marL="0" marR="0" lvl="0" indent="0" algn="ctr" defTabSz="577850" rtl="0" eaLnBrk="1" fontAlgn="auto" latinLnBrk="0" hangingPunct="0">
              <a:lnSpc>
                <a:spcPct val="100000"/>
              </a:lnSpc>
              <a:spcBef>
                <a:spcPts val="0"/>
              </a:spcBef>
              <a:spcAft>
                <a:spcPts val="0"/>
              </a:spcAft>
              <a:buClrTx/>
              <a:buSzTx/>
              <a:buFontTx/>
              <a:buNone/>
              <a:tabLst/>
              <a:defRPr>
                <a:solidFill>
                  <a:srgbClr val="FFFFFF"/>
                </a:solidFill>
              </a:defRPr>
            </a:pPr>
            <a:endParaRPr kumimoji="0" lang="en-GB" sz="2530" b="0" i="0" u="none" strike="noStrike" kern="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sym typeface="Helvetica Light"/>
            </a:endParaRPr>
          </a:p>
        </p:txBody>
      </p:sp>
      <p:sp>
        <p:nvSpPr>
          <p:cNvPr id="72" name="CuadroTexto 71">
            <a:extLst>
              <a:ext uri="{FF2B5EF4-FFF2-40B4-BE49-F238E27FC236}">
                <a16:creationId xmlns:a16="http://schemas.microsoft.com/office/drawing/2014/main" id="{A0D03A78-6147-4301-8A12-3AA55BC373F6}"/>
              </a:ext>
            </a:extLst>
          </p:cNvPr>
          <p:cNvSpPr txBox="1"/>
          <p:nvPr/>
        </p:nvSpPr>
        <p:spPr>
          <a:xfrm>
            <a:off x="8394230" y="2210265"/>
            <a:ext cx="3131834" cy="28828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200"/>
              </a:spcAft>
              <a:buClrTx/>
              <a:buSzTx/>
              <a:buFontTx/>
              <a:buNone/>
              <a:tabLst/>
              <a:defRPr/>
            </a:pPr>
            <a:r>
              <a:rPr lang="en-US" sz="1400" dirty="0">
                <a:latin typeface="Calibri" panose="020F0502020204030204"/>
              </a:rPr>
              <a:t>As of March 31, 2024, TV REVENUES fall 3.1% compared to 1Q23, due to lower revenues from TV-DTH services for companies, partially offset by higher IPTV revenues, due to IPTV Accesses growth and ARPU recovery.</a:t>
            </a:r>
          </a:p>
          <a:p>
            <a:pPr marL="0" marR="0" lvl="0" indent="0" algn="ctr" defTabSz="914400" rtl="0" eaLnBrk="1" fontAlgn="auto" latinLnBrk="0" hangingPunct="1">
              <a:lnSpc>
                <a:spcPct val="100000"/>
              </a:lnSpc>
              <a:spcBef>
                <a:spcPts val="600"/>
              </a:spcBef>
              <a:spcAft>
                <a:spcPts val="200"/>
              </a:spcAft>
              <a:buClrTx/>
              <a:buSzTx/>
              <a:buFontTx/>
              <a:buNone/>
              <a:tabLst/>
              <a:defRPr/>
            </a:pPr>
            <a:r>
              <a:rPr lang="en-US" sz="1400" dirty="0">
                <a:latin typeface="Calibri" panose="020F0502020204030204"/>
              </a:rPr>
              <a:t>TV accesses (IPTV +DTH) fell -7.6% y/y, explained by lower DTH accesses, which were partially offset by the 0.6% growth in IPTV accesses. </a:t>
            </a:r>
          </a:p>
          <a:p>
            <a:pPr marL="0" marR="0" lvl="0" indent="0" algn="ctr" defTabSz="914400" rtl="0" eaLnBrk="1" fontAlgn="auto" latinLnBrk="0" hangingPunct="1">
              <a:lnSpc>
                <a:spcPct val="100000"/>
              </a:lnSpc>
              <a:spcBef>
                <a:spcPts val="600"/>
              </a:spcBef>
              <a:spcAft>
                <a:spcPts val="200"/>
              </a:spcAft>
              <a:buClrTx/>
              <a:buSzTx/>
              <a:buFontTx/>
              <a:buNone/>
              <a:tabLst/>
              <a:defRPr/>
            </a:pPr>
            <a:r>
              <a:rPr lang="en-US" sz="1400" dirty="0">
                <a:latin typeface="Calibri" panose="020F0502020204030204"/>
              </a:rPr>
              <a:t> IPTV accesses represent 84.7% of total TV accesses as of Mar. 2024</a:t>
            </a:r>
            <a:endParaRPr kumimoji="0" lang="es-CL" sz="1400" i="0" u="none" strike="noStrike" kern="1200" cap="none" spc="0" normalizeH="0" baseline="0" noProof="0" dirty="0">
              <a:ln>
                <a:noFill/>
              </a:ln>
              <a:effectLst/>
              <a:uLnTx/>
              <a:uFillTx/>
              <a:latin typeface="Calibri" panose="020F0502020204030204"/>
              <a:ea typeface="+mn-ea"/>
              <a:cs typeface="+mn-cs"/>
            </a:endParaRPr>
          </a:p>
        </p:txBody>
      </p:sp>
      <p:cxnSp>
        <p:nvCxnSpPr>
          <p:cNvPr id="85" name="Conector recto 84">
            <a:extLst>
              <a:ext uri="{FF2B5EF4-FFF2-40B4-BE49-F238E27FC236}">
                <a16:creationId xmlns:a16="http://schemas.microsoft.com/office/drawing/2014/main" id="{59BA026E-7FB0-49CF-B442-33C67D35BB22}"/>
              </a:ext>
            </a:extLst>
          </p:cNvPr>
          <p:cNvCxnSpPr>
            <a:cxnSpLocks/>
          </p:cNvCxnSpPr>
          <p:nvPr/>
        </p:nvCxnSpPr>
        <p:spPr>
          <a:xfrm>
            <a:off x="612460" y="5840618"/>
            <a:ext cx="36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02ED398D-7621-47F9-A28C-DD35E1DD2CBC}"/>
              </a:ext>
            </a:extLst>
          </p:cNvPr>
          <p:cNvCxnSpPr>
            <a:cxnSpLocks/>
          </p:cNvCxnSpPr>
          <p:nvPr/>
        </p:nvCxnSpPr>
        <p:spPr>
          <a:xfrm>
            <a:off x="9770356" y="3582182"/>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C5B6E52-BC19-429D-9F65-79E693BC3EED}"/>
              </a:ext>
            </a:extLst>
          </p:cNvPr>
          <p:cNvCxnSpPr>
            <a:cxnSpLocks/>
          </p:cNvCxnSpPr>
          <p:nvPr/>
        </p:nvCxnSpPr>
        <p:spPr>
          <a:xfrm>
            <a:off x="2874781" y="2863471"/>
            <a:ext cx="2876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702BE496-316F-46B1-B85C-18D03F76DE80}"/>
              </a:ext>
            </a:extLst>
          </p:cNvPr>
          <p:cNvSpPr txBox="1"/>
          <p:nvPr/>
        </p:nvSpPr>
        <p:spPr>
          <a:xfrm>
            <a:off x="1018592" y="5900259"/>
            <a:ext cx="42832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DTH</a:t>
            </a:r>
          </a:p>
        </p:txBody>
      </p:sp>
      <p:sp>
        <p:nvSpPr>
          <p:cNvPr id="78" name="CuadroTexto 77">
            <a:extLst>
              <a:ext uri="{FF2B5EF4-FFF2-40B4-BE49-F238E27FC236}">
                <a16:creationId xmlns:a16="http://schemas.microsoft.com/office/drawing/2014/main" id="{2CF48494-B6C6-4DC7-BF4C-A6A59AF872D3}"/>
              </a:ext>
            </a:extLst>
          </p:cNvPr>
          <p:cNvSpPr txBox="1"/>
          <p:nvPr/>
        </p:nvSpPr>
        <p:spPr>
          <a:xfrm>
            <a:off x="2304382" y="5935892"/>
            <a:ext cx="44114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IPTV</a:t>
            </a:r>
          </a:p>
        </p:txBody>
      </p:sp>
      <p:sp>
        <p:nvSpPr>
          <p:cNvPr id="99" name="CuadroTexto 98">
            <a:extLst>
              <a:ext uri="{FF2B5EF4-FFF2-40B4-BE49-F238E27FC236}">
                <a16:creationId xmlns:a16="http://schemas.microsoft.com/office/drawing/2014/main" id="{4BEF0209-CF79-44E6-B721-22BBAA138856}"/>
              </a:ext>
            </a:extLst>
          </p:cNvPr>
          <p:cNvSpPr txBox="1"/>
          <p:nvPr/>
        </p:nvSpPr>
        <p:spPr>
          <a:xfrm>
            <a:off x="3522758" y="5935892"/>
            <a:ext cx="47320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Total</a:t>
            </a:r>
          </a:p>
        </p:txBody>
      </p:sp>
      <p:grpSp>
        <p:nvGrpSpPr>
          <p:cNvPr id="6" name="Grupo 5">
            <a:extLst>
              <a:ext uri="{FF2B5EF4-FFF2-40B4-BE49-F238E27FC236}">
                <a16:creationId xmlns:a16="http://schemas.microsoft.com/office/drawing/2014/main" id="{33828487-BDDA-7B3F-4F57-2A5BE05A4B85}"/>
              </a:ext>
            </a:extLst>
          </p:cNvPr>
          <p:cNvGrpSpPr/>
          <p:nvPr/>
        </p:nvGrpSpPr>
        <p:grpSpPr>
          <a:xfrm>
            <a:off x="6232054" y="4001175"/>
            <a:ext cx="431444" cy="100377"/>
            <a:chOff x="5150734" y="2060294"/>
            <a:chExt cx="945266" cy="219919"/>
          </a:xfrm>
          <a:solidFill>
            <a:schemeClr val="tx2"/>
          </a:solidFill>
        </p:grpSpPr>
        <p:sp>
          <p:nvSpPr>
            <p:cNvPr id="7" name="Elipse 6">
              <a:extLst>
                <a:ext uri="{FF2B5EF4-FFF2-40B4-BE49-F238E27FC236}">
                  <a16:creationId xmlns:a16="http://schemas.microsoft.com/office/drawing/2014/main" id="{3267C3CD-2BDF-BDBC-C08F-640F9450E199}"/>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8" name="Elipse 7">
              <a:extLst>
                <a:ext uri="{FF2B5EF4-FFF2-40B4-BE49-F238E27FC236}">
                  <a16:creationId xmlns:a16="http://schemas.microsoft.com/office/drawing/2014/main" id="{29D480B0-F3BD-A8A9-B2BB-13E32A7C7332}"/>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3" name="Elipse 12">
              <a:extLst>
                <a:ext uri="{FF2B5EF4-FFF2-40B4-BE49-F238E27FC236}">
                  <a16:creationId xmlns:a16="http://schemas.microsoft.com/office/drawing/2014/main" id="{9ED5BAE8-B552-4815-DD58-51B1DD18255E}"/>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cxnSp>
        <p:nvCxnSpPr>
          <p:cNvPr id="14" name="Conector recto 13">
            <a:extLst>
              <a:ext uri="{FF2B5EF4-FFF2-40B4-BE49-F238E27FC236}">
                <a16:creationId xmlns:a16="http://schemas.microsoft.com/office/drawing/2014/main" id="{0DDDB22F-DFE8-548E-3887-8F2C23A6F292}"/>
              </a:ext>
            </a:extLst>
          </p:cNvPr>
          <p:cNvCxnSpPr>
            <a:cxnSpLocks/>
          </p:cNvCxnSpPr>
          <p:nvPr/>
        </p:nvCxnSpPr>
        <p:spPr>
          <a:xfrm>
            <a:off x="5036103" y="5823787"/>
            <a:ext cx="28292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3A2A2DB4-DFA3-8A28-2B10-CC83F865C628}"/>
              </a:ext>
            </a:extLst>
          </p:cNvPr>
          <p:cNvSpPr txBox="1"/>
          <p:nvPr/>
        </p:nvSpPr>
        <p:spPr>
          <a:xfrm>
            <a:off x="-484464" y="6233626"/>
            <a:ext cx="18473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srgbClr val="031A34"/>
              </a:solidFill>
              <a:effectLst/>
              <a:uLnTx/>
              <a:uFillTx/>
              <a:latin typeface="Calibri" panose="020F0502020204030204"/>
              <a:ea typeface="+mn-ea"/>
              <a:cs typeface="+mn-cs"/>
            </a:endParaRPr>
          </a:p>
        </p:txBody>
      </p:sp>
      <p:sp>
        <p:nvSpPr>
          <p:cNvPr id="27" name="Rectángulo redondeado 55">
            <a:extLst>
              <a:ext uri="{FF2B5EF4-FFF2-40B4-BE49-F238E27FC236}">
                <a16:creationId xmlns:a16="http://schemas.microsoft.com/office/drawing/2014/main" id="{F14A37E1-022C-4210-3AE9-41DD8CAF1161}"/>
              </a:ext>
            </a:extLst>
          </p:cNvPr>
          <p:cNvSpPr/>
          <p:nvPr/>
        </p:nvSpPr>
        <p:spPr>
          <a:xfrm>
            <a:off x="6064292" y="4236487"/>
            <a:ext cx="741600" cy="21323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F2F4FF"/>
                </a:solidFill>
                <a:effectLst/>
                <a:uLnTx/>
                <a:uFillTx/>
                <a:latin typeface="Calibri"/>
                <a:ea typeface="+mn-ea"/>
                <a:cs typeface="+mn-cs"/>
              </a:rPr>
              <a:t>IPTV</a:t>
            </a:r>
          </a:p>
        </p:txBody>
      </p:sp>
      <p:pic>
        <p:nvPicPr>
          <p:cNvPr id="32" name="Imagem 67" descr="Chile.png">
            <a:extLst>
              <a:ext uri="{FF2B5EF4-FFF2-40B4-BE49-F238E27FC236}">
                <a16:creationId xmlns:a16="http://schemas.microsoft.com/office/drawing/2014/main" id="{9AE8E48E-C7EE-32DA-49FF-5F62E0E6907F}"/>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cxnSp>
        <p:nvCxnSpPr>
          <p:cNvPr id="30" name="Conector recto 29">
            <a:extLst>
              <a:ext uri="{FF2B5EF4-FFF2-40B4-BE49-F238E27FC236}">
                <a16:creationId xmlns:a16="http://schemas.microsoft.com/office/drawing/2014/main" id="{6E90D819-4073-316D-5110-D3FEDD719F8E}"/>
              </a:ext>
            </a:extLst>
          </p:cNvPr>
          <p:cNvCxnSpPr>
            <a:cxnSpLocks/>
          </p:cNvCxnSpPr>
          <p:nvPr/>
        </p:nvCxnSpPr>
        <p:spPr>
          <a:xfrm>
            <a:off x="573001" y="5822466"/>
            <a:ext cx="36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5" name="Chart 15">
            <a:extLst>
              <a:ext uri="{FF2B5EF4-FFF2-40B4-BE49-F238E27FC236}">
                <a16:creationId xmlns:a16="http://schemas.microsoft.com/office/drawing/2014/main" id="{2F141885-415E-414C-3C20-E81915F4D2AA}"/>
              </a:ext>
            </a:extLst>
          </p:cNvPr>
          <p:cNvGraphicFramePr>
            <a:graphicFrameLocks/>
          </p:cNvGraphicFramePr>
          <p:nvPr>
            <p:extLst>
              <p:ext uri="{D42A27DB-BD31-4B8C-83A1-F6EECF244321}">
                <p14:modId xmlns:p14="http://schemas.microsoft.com/office/powerpoint/2010/main" val="882102595"/>
              </p:ext>
            </p:extLst>
          </p:nvPr>
        </p:nvGraphicFramePr>
        <p:xfrm>
          <a:off x="477608" y="4534678"/>
          <a:ext cx="3847909" cy="1496386"/>
        </p:xfrm>
        <a:graphic>
          <a:graphicData uri="http://schemas.openxmlformats.org/drawingml/2006/chart">
            <c:chart xmlns:c="http://schemas.openxmlformats.org/drawingml/2006/chart" xmlns:r="http://schemas.openxmlformats.org/officeDocument/2006/relationships" r:id="rId5"/>
          </a:graphicData>
        </a:graphic>
      </p:graphicFrame>
      <p:sp>
        <p:nvSpPr>
          <p:cNvPr id="4" name="Shape 531">
            <a:extLst>
              <a:ext uri="{FF2B5EF4-FFF2-40B4-BE49-F238E27FC236}">
                <a16:creationId xmlns:a16="http://schemas.microsoft.com/office/drawing/2014/main" id="{25FE87EF-1DED-5D05-4F35-C43BA4F2E2E6}"/>
              </a:ext>
            </a:extLst>
          </p:cNvPr>
          <p:cNvSpPr/>
          <p:nvPr/>
        </p:nvSpPr>
        <p:spPr>
          <a:xfrm>
            <a:off x="3286890" y="4438355"/>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-7,6</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6" name="Shape 531">
            <a:extLst>
              <a:ext uri="{FF2B5EF4-FFF2-40B4-BE49-F238E27FC236}">
                <a16:creationId xmlns:a16="http://schemas.microsoft.com/office/drawing/2014/main" id="{6202604B-11A2-23A7-BF27-1D69E91F50BE}"/>
              </a:ext>
            </a:extLst>
          </p:cNvPr>
          <p:cNvSpPr/>
          <p:nvPr/>
        </p:nvSpPr>
        <p:spPr>
          <a:xfrm>
            <a:off x="1022686" y="1040084"/>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5" name="Shape 531">
            <a:extLst>
              <a:ext uri="{FF2B5EF4-FFF2-40B4-BE49-F238E27FC236}">
                <a16:creationId xmlns:a16="http://schemas.microsoft.com/office/drawing/2014/main" id="{1F6B09A8-67B9-D21C-5A25-3359DAB2F3F2}"/>
              </a:ext>
            </a:extLst>
          </p:cNvPr>
          <p:cNvSpPr/>
          <p:nvPr/>
        </p:nvSpPr>
        <p:spPr>
          <a:xfrm>
            <a:off x="4163830" y="1554272"/>
            <a:ext cx="638726" cy="226375"/>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-3,1</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6" name="Shape 531">
            <a:extLst>
              <a:ext uri="{FF2B5EF4-FFF2-40B4-BE49-F238E27FC236}">
                <a16:creationId xmlns:a16="http://schemas.microsoft.com/office/drawing/2014/main" id="{766D8ED3-91CF-934A-4489-490C0F1ADDA9}"/>
              </a:ext>
            </a:extLst>
          </p:cNvPr>
          <p:cNvSpPr/>
          <p:nvPr/>
        </p:nvSpPr>
        <p:spPr>
          <a:xfrm>
            <a:off x="2155143" y="4438355"/>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+0,6%</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cxnSp>
        <p:nvCxnSpPr>
          <p:cNvPr id="21" name="Conector recto 20">
            <a:extLst>
              <a:ext uri="{FF2B5EF4-FFF2-40B4-BE49-F238E27FC236}">
                <a16:creationId xmlns:a16="http://schemas.microsoft.com/office/drawing/2014/main" id="{3CCAE05F-8EE8-9DA8-223D-DED8D38F2D45}"/>
              </a:ext>
            </a:extLst>
          </p:cNvPr>
          <p:cNvCxnSpPr>
            <a:cxnSpLocks/>
          </p:cNvCxnSpPr>
          <p:nvPr/>
        </p:nvCxnSpPr>
        <p:spPr>
          <a:xfrm>
            <a:off x="9661624" y="5207326"/>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3" name="Grupo 22">
            <a:extLst>
              <a:ext uri="{FF2B5EF4-FFF2-40B4-BE49-F238E27FC236}">
                <a16:creationId xmlns:a16="http://schemas.microsoft.com/office/drawing/2014/main" id="{4CA6AEE7-1351-49D9-FB77-018A28447BD6}"/>
              </a:ext>
            </a:extLst>
          </p:cNvPr>
          <p:cNvGrpSpPr/>
          <p:nvPr/>
        </p:nvGrpSpPr>
        <p:grpSpPr>
          <a:xfrm>
            <a:off x="3425798" y="2916977"/>
            <a:ext cx="1923501" cy="276910"/>
            <a:chOff x="6939000" y="3366096"/>
            <a:chExt cx="673113" cy="184661"/>
          </a:xfrm>
        </p:grpSpPr>
        <p:sp>
          <p:nvSpPr>
            <p:cNvPr id="24" name="CuadroTexto 23">
              <a:extLst>
                <a:ext uri="{FF2B5EF4-FFF2-40B4-BE49-F238E27FC236}">
                  <a16:creationId xmlns:a16="http://schemas.microsoft.com/office/drawing/2014/main" id="{7FA84350-FBD3-0E7F-0E06-13C7BFE53716}"/>
                </a:ext>
              </a:extLst>
            </p:cNvPr>
            <p:cNvSpPr txBox="1"/>
            <p:nvPr/>
          </p:nvSpPr>
          <p:spPr>
            <a:xfrm>
              <a:off x="6939000" y="3376299"/>
              <a:ext cx="209349" cy="1744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31A34"/>
                  </a:solidFill>
                  <a:latin typeface="Calibri"/>
                </a:rPr>
                <a:t>Mar 23</a:t>
              </a:r>
              <a:endParaRPr kumimoji="0" lang="es-ES" sz="1100" b="0" i="0" u="none" strike="noStrike" kern="1200" cap="none" spc="0" normalizeH="0" baseline="0" noProof="0" dirty="0">
                <a:ln>
                  <a:noFill/>
                </a:ln>
                <a:solidFill>
                  <a:srgbClr val="031A34"/>
                </a:solidFill>
                <a:effectLst/>
                <a:uLnTx/>
                <a:uFillTx/>
                <a:latin typeface="Calibri"/>
                <a:ea typeface="+mn-ea"/>
                <a:cs typeface="+mn-cs"/>
              </a:endParaRPr>
            </a:p>
          </p:txBody>
        </p:sp>
        <p:sp>
          <p:nvSpPr>
            <p:cNvPr id="28" name="CuadroTexto 27">
              <a:extLst>
                <a:ext uri="{FF2B5EF4-FFF2-40B4-BE49-F238E27FC236}">
                  <a16:creationId xmlns:a16="http://schemas.microsoft.com/office/drawing/2014/main" id="{167EADC5-6AFA-5CC2-B4ED-D2078D46EF66}"/>
                </a:ext>
              </a:extLst>
            </p:cNvPr>
            <p:cNvSpPr txBox="1"/>
            <p:nvPr/>
          </p:nvSpPr>
          <p:spPr>
            <a:xfrm>
              <a:off x="7402763" y="3366096"/>
              <a:ext cx="209350" cy="1744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Mar 24</a:t>
              </a:r>
            </a:p>
          </p:txBody>
        </p:sp>
      </p:grpSp>
      <p:sp>
        <p:nvSpPr>
          <p:cNvPr id="17" name="CuadroTexto 16">
            <a:extLst>
              <a:ext uri="{FF2B5EF4-FFF2-40B4-BE49-F238E27FC236}">
                <a16:creationId xmlns:a16="http://schemas.microsoft.com/office/drawing/2014/main" id="{AC2B1CF4-ADCA-C7F0-83DB-294CA44D583D}"/>
              </a:ext>
            </a:extLst>
          </p:cNvPr>
          <p:cNvSpPr txBox="1"/>
          <p:nvPr/>
        </p:nvSpPr>
        <p:spPr>
          <a:xfrm>
            <a:off x="1634968" y="1049044"/>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22" name="Rectángulo redondeado 56">
            <a:extLst>
              <a:ext uri="{FF2B5EF4-FFF2-40B4-BE49-F238E27FC236}">
                <a16:creationId xmlns:a16="http://schemas.microsoft.com/office/drawing/2014/main" id="{D3F4C3B6-D6FF-056A-A268-90249C6E914B}"/>
              </a:ext>
            </a:extLst>
          </p:cNvPr>
          <p:cNvSpPr/>
          <p:nvPr/>
        </p:nvSpPr>
        <p:spPr>
          <a:xfrm>
            <a:off x="2399162" y="3905737"/>
            <a:ext cx="740004" cy="21323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2F4FF"/>
                </a:solidFill>
                <a:latin typeface="Calibri"/>
              </a:rPr>
              <a:t>Mar </a:t>
            </a:r>
            <a:r>
              <a:rPr kumimoji="0" lang="en-US" sz="1000" b="0" i="0" u="none" strike="noStrike" kern="1200" cap="none" spc="0" normalizeH="0" baseline="0" noProof="0" dirty="0">
                <a:ln>
                  <a:noFill/>
                </a:ln>
                <a:solidFill>
                  <a:srgbClr val="F2F4FF"/>
                </a:solidFill>
                <a:effectLst/>
                <a:uLnTx/>
                <a:uFillTx/>
                <a:latin typeface="Calibri"/>
                <a:ea typeface="+mn-ea"/>
                <a:cs typeface="+mn-cs"/>
              </a:rPr>
              <a:t>- 24</a:t>
            </a:r>
          </a:p>
        </p:txBody>
      </p:sp>
      <p:sp>
        <p:nvSpPr>
          <p:cNvPr id="29" name="Rectángulo redondeado 55">
            <a:extLst>
              <a:ext uri="{FF2B5EF4-FFF2-40B4-BE49-F238E27FC236}">
                <a16:creationId xmlns:a16="http://schemas.microsoft.com/office/drawing/2014/main" id="{051DABEB-24DD-F152-CD84-5D5112B9298D}"/>
              </a:ext>
            </a:extLst>
          </p:cNvPr>
          <p:cNvSpPr/>
          <p:nvPr/>
        </p:nvSpPr>
        <p:spPr>
          <a:xfrm>
            <a:off x="1483748" y="3905737"/>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F2F4FF"/>
                </a:solidFill>
                <a:latin typeface="Calibri"/>
              </a:rPr>
              <a:t>Mar - </a:t>
            </a:r>
            <a:r>
              <a:rPr kumimoji="0" lang="es-ES" sz="1000" b="0" i="0" u="none" strike="noStrike" kern="1200" cap="none" spc="0" normalizeH="0" baseline="0" noProof="0" dirty="0">
                <a:ln>
                  <a:noFill/>
                </a:ln>
                <a:solidFill>
                  <a:srgbClr val="F2F4FF"/>
                </a:solidFill>
                <a:effectLst/>
                <a:uLnTx/>
                <a:uFillTx/>
                <a:latin typeface="Calibri"/>
                <a:ea typeface="+mn-ea"/>
                <a:cs typeface="+mn-cs"/>
              </a:rPr>
              <a:t>23</a:t>
            </a:r>
          </a:p>
        </p:txBody>
      </p:sp>
      <p:graphicFrame>
        <p:nvGraphicFramePr>
          <p:cNvPr id="5" name="Gráfico 4">
            <a:extLst>
              <a:ext uri="{FF2B5EF4-FFF2-40B4-BE49-F238E27FC236}">
                <a16:creationId xmlns:a16="http://schemas.microsoft.com/office/drawing/2014/main" id="{1E1676A8-13C6-4573-9F68-E83D0AB40E4A}"/>
              </a:ext>
            </a:extLst>
          </p:cNvPr>
          <p:cNvGraphicFramePr>
            <a:graphicFrameLocks/>
          </p:cNvGraphicFramePr>
          <p:nvPr>
            <p:extLst>
              <p:ext uri="{D42A27DB-BD31-4B8C-83A1-F6EECF244321}">
                <p14:modId xmlns:p14="http://schemas.microsoft.com/office/powerpoint/2010/main" val="3639167272"/>
              </p:ext>
            </p:extLst>
          </p:nvPr>
        </p:nvGraphicFramePr>
        <p:xfrm>
          <a:off x="4603457" y="4620925"/>
          <a:ext cx="3564151" cy="1575420"/>
        </p:xfrm>
        <a:graphic>
          <a:graphicData uri="http://schemas.openxmlformats.org/drawingml/2006/chart">
            <c:chart xmlns:c="http://schemas.openxmlformats.org/drawingml/2006/chart" xmlns:r="http://schemas.openxmlformats.org/officeDocument/2006/relationships" r:id="rId6"/>
          </a:graphicData>
        </a:graphic>
      </p:graphicFrame>
      <p:sp>
        <p:nvSpPr>
          <p:cNvPr id="33" name="Título 1">
            <a:extLst>
              <a:ext uri="{FF2B5EF4-FFF2-40B4-BE49-F238E27FC236}">
                <a16:creationId xmlns:a16="http://schemas.microsoft.com/office/drawing/2014/main" id="{5D19B9F1-975D-3505-0FAE-8DB16DF24CF8}"/>
              </a:ext>
            </a:extLst>
          </p:cNvPr>
          <p:cNvSpPr>
            <a:spLocks noGrp="1"/>
          </p:cNvSpPr>
          <p:nvPr>
            <p:ph type="title"/>
          </p:nvPr>
        </p:nvSpPr>
        <p:spPr>
          <a:xfrm>
            <a:off x="1342049" y="92136"/>
            <a:ext cx="8635555" cy="535531"/>
          </a:xfrm>
        </p:spPr>
        <p:txBody>
          <a:bodyPr/>
          <a:lstStyle/>
          <a:p>
            <a:r>
              <a:rPr lang="es-ES" altLang="en-GB" b="1" dirty="0">
                <a:solidFill>
                  <a:schemeClr val="tx2"/>
                </a:solidFill>
                <a:latin typeface="+mn-lt"/>
              </a:rPr>
              <a:t>Video &amp; </a:t>
            </a:r>
            <a:r>
              <a:rPr lang="es-ES" altLang="en-GB" b="1" dirty="0" err="1">
                <a:solidFill>
                  <a:schemeClr val="tx2"/>
                </a:solidFill>
                <a:latin typeface="+mn-lt"/>
              </a:rPr>
              <a:t>Television</a:t>
            </a:r>
            <a:r>
              <a:rPr lang="es-ES" altLang="en-GB" b="1" dirty="0">
                <a:solidFill>
                  <a:schemeClr val="tx2"/>
                </a:solidFill>
                <a:latin typeface="+mn-lt"/>
              </a:rPr>
              <a:t> </a:t>
            </a:r>
            <a:endParaRPr lang="es-ES" altLang="en-GB" dirty="0"/>
          </a:p>
        </p:txBody>
      </p:sp>
      <p:sp>
        <p:nvSpPr>
          <p:cNvPr id="34" name="Shape 100">
            <a:extLst>
              <a:ext uri="{FF2B5EF4-FFF2-40B4-BE49-F238E27FC236}">
                <a16:creationId xmlns:a16="http://schemas.microsoft.com/office/drawing/2014/main" id="{948A63C4-0126-DCD8-6017-6429520EB866}"/>
              </a:ext>
            </a:extLst>
          </p:cNvPr>
          <p:cNvSpPr/>
          <p:nvPr/>
        </p:nvSpPr>
        <p:spPr>
          <a:xfrm>
            <a:off x="1520507" y="3518552"/>
            <a:ext cx="1657505"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TV Accesses </a:t>
            </a:r>
            <a:r>
              <a:rPr lang="en-US" sz="1400" b="1" dirty="0">
                <a:solidFill>
                  <a:prstClr val="black"/>
                </a:solidFill>
                <a:latin typeface="Calibri" panose="020F0502020204030204"/>
              </a:rPr>
              <a:t>(mill)</a:t>
            </a:r>
          </a:p>
        </p:txBody>
      </p:sp>
      <p:sp>
        <p:nvSpPr>
          <p:cNvPr id="36" name="Shape 100">
            <a:extLst>
              <a:ext uri="{FF2B5EF4-FFF2-40B4-BE49-F238E27FC236}">
                <a16:creationId xmlns:a16="http://schemas.microsoft.com/office/drawing/2014/main" id="{F1D7F418-2C61-386B-B694-1A2781AFDB96}"/>
              </a:ext>
            </a:extLst>
          </p:cNvPr>
          <p:cNvSpPr/>
          <p:nvPr/>
        </p:nvSpPr>
        <p:spPr>
          <a:xfrm>
            <a:off x="2558796" y="935090"/>
            <a:ext cx="3912816"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TV Revenues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400" b="1" dirty="0">
                <a:solidFill>
                  <a:prstClr val="black"/>
                </a:solidFill>
                <a:latin typeface="Calibri" panose="020F0502020204030204"/>
              </a:rPr>
              <a:t>mill)</a:t>
            </a:r>
          </a:p>
        </p:txBody>
      </p:sp>
      <p:sp>
        <p:nvSpPr>
          <p:cNvPr id="38" name="Shape 100">
            <a:extLst>
              <a:ext uri="{FF2B5EF4-FFF2-40B4-BE49-F238E27FC236}">
                <a16:creationId xmlns:a16="http://schemas.microsoft.com/office/drawing/2014/main" id="{E5DD2CF4-87FC-E00D-159E-C9A3C13D7F0C}"/>
              </a:ext>
            </a:extLst>
          </p:cNvPr>
          <p:cNvSpPr/>
          <p:nvPr/>
        </p:nvSpPr>
        <p:spPr>
          <a:xfrm>
            <a:off x="5625180" y="3582182"/>
            <a:ext cx="173053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IPTV net adds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400" b="1" dirty="0">
                <a:solidFill>
                  <a:prstClr val="black"/>
                </a:solidFill>
                <a:latin typeface="Calibri" panose="020F0502020204030204"/>
              </a:rPr>
              <a:t>(Th)</a:t>
            </a:r>
          </a:p>
        </p:txBody>
      </p:sp>
    </p:spTree>
    <p:extLst>
      <p:ext uri="{BB962C8B-B14F-4D97-AF65-F5344CB8AC3E}">
        <p14:creationId xmlns:p14="http://schemas.microsoft.com/office/powerpoint/2010/main" val="136325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5">
            <a:extLst>
              <a:ext uri="{FF2B5EF4-FFF2-40B4-BE49-F238E27FC236}">
                <a16:creationId xmlns:a16="http://schemas.microsoft.com/office/drawing/2014/main" id="{4AD21CD6-4A57-8C6D-FC1A-3EC962994FEF}"/>
              </a:ext>
            </a:extLst>
          </p:cNvPr>
          <p:cNvGraphicFramePr>
            <a:graphicFrameLocks/>
          </p:cNvGraphicFramePr>
          <p:nvPr>
            <p:extLst>
              <p:ext uri="{D42A27DB-BD31-4B8C-83A1-F6EECF244321}">
                <p14:modId xmlns:p14="http://schemas.microsoft.com/office/powerpoint/2010/main" val="1265604521"/>
              </p:ext>
            </p:extLst>
          </p:nvPr>
        </p:nvGraphicFramePr>
        <p:xfrm>
          <a:off x="944536" y="2524672"/>
          <a:ext cx="3136092" cy="2067054"/>
        </p:xfrm>
        <a:graphic>
          <a:graphicData uri="http://schemas.openxmlformats.org/drawingml/2006/chart">
            <c:chart xmlns:c="http://schemas.openxmlformats.org/drawingml/2006/chart" xmlns:r="http://schemas.openxmlformats.org/officeDocument/2006/relationships" r:id="rId3"/>
          </a:graphicData>
        </a:graphic>
      </p:graphicFrame>
      <p:sp>
        <p:nvSpPr>
          <p:cNvPr id="3" name="Elipse 2">
            <a:extLst>
              <a:ext uri="{FF2B5EF4-FFF2-40B4-BE49-F238E27FC236}">
                <a16:creationId xmlns:a16="http://schemas.microsoft.com/office/drawing/2014/main" id="{2288BF24-C391-400E-8F96-D4DF95F91F28}"/>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nvGrpSpPr>
          <p:cNvPr id="9" name="Grupo 8"/>
          <p:cNvGrpSpPr/>
          <p:nvPr/>
        </p:nvGrpSpPr>
        <p:grpSpPr>
          <a:xfrm>
            <a:off x="8690639" y="2754155"/>
            <a:ext cx="591361" cy="137582"/>
            <a:chOff x="5150734" y="2060294"/>
            <a:chExt cx="945266" cy="219919"/>
          </a:xfrm>
          <a:solidFill>
            <a:schemeClr val="tx2">
              <a:lumMod val="60000"/>
              <a:lumOff val="40000"/>
            </a:schemeClr>
          </a:solidFill>
        </p:grpSpPr>
        <p:sp>
          <p:nvSpPr>
            <p:cNvPr id="10" name="Elipse 9"/>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1" name="Elipse 10"/>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2" name="Elipse 11"/>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sp>
        <p:nvSpPr>
          <p:cNvPr id="46" name="CuadroTexto 45">
            <a:extLst>
              <a:ext uri="{FF2B5EF4-FFF2-40B4-BE49-F238E27FC236}">
                <a16:creationId xmlns:a16="http://schemas.microsoft.com/office/drawing/2014/main" id="{2AA8E7F3-0C60-4220-8F00-B57C0FB5138C}"/>
              </a:ext>
            </a:extLst>
          </p:cNvPr>
          <p:cNvSpPr txBox="1"/>
          <p:nvPr/>
        </p:nvSpPr>
        <p:spPr>
          <a:xfrm>
            <a:off x="7594358" y="1809149"/>
            <a:ext cx="2759840" cy="590931"/>
          </a:xfrm>
          <a:prstGeom prst="rect">
            <a:avLst/>
          </a:prstGeom>
          <a:noFill/>
        </p:spPr>
        <p:txBody>
          <a:bodyPr wrap="square">
            <a:spAutoFit/>
          </a:bodyPr>
          <a:lstStyle/>
          <a:p>
            <a:pPr marL="0" marR="0" lvl="0" indent="0" algn="ctr" defTabSz="321457" rtl="0" eaLnBrk="1" fontAlgn="auto" latinLnBrk="0" hangingPunct="0">
              <a:lnSpc>
                <a:spcPct val="90000"/>
              </a:lnSpc>
              <a:spcBef>
                <a:spcPts val="0"/>
              </a:spcBef>
              <a:spcAft>
                <a:spcPts val="0"/>
              </a:spcAft>
              <a:buClrTx/>
              <a:buSzTx/>
              <a:buFontTx/>
              <a:buNone/>
              <a:tabLst/>
              <a:defRPr sz="1800" b="1">
                <a:solidFill>
                  <a:srgbClr val="013045"/>
                </a:solidFill>
                <a:latin typeface="Telefonica-Bold"/>
                <a:ea typeface="Telefonica-Bold"/>
                <a:cs typeface="Telefonica-Bold"/>
                <a:sym typeface="Telefonica-Bold"/>
              </a:defRPr>
            </a:pPr>
            <a:r>
              <a:rPr lang="en-US" b="1" kern="0" dirty="0">
                <a:solidFill>
                  <a:srgbClr val="0066FF"/>
                </a:solidFill>
                <a:latin typeface="Calibri" charset="0"/>
                <a:cs typeface="Calibri" charset="0"/>
                <a:sym typeface="Telefonica-Bold"/>
              </a:rPr>
              <a:t>Corporate business income shows a drop in 1Q24</a:t>
            </a:r>
            <a:endParaRPr kumimoji="0" lang="en-US" sz="1800" b="1" i="0" u="none" strike="noStrike" kern="0" cap="none" spc="0" normalizeH="0" baseline="0" noProof="0" dirty="0">
              <a:ln>
                <a:noFill/>
              </a:ln>
              <a:solidFill>
                <a:srgbClr val="0066FF"/>
              </a:solidFill>
              <a:effectLst/>
              <a:uLnTx/>
              <a:uFillTx/>
              <a:latin typeface="Calibri" charset="0"/>
              <a:cs typeface="Calibri" charset="0"/>
              <a:sym typeface="Telefonica-Bold"/>
            </a:endParaRPr>
          </a:p>
        </p:txBody>
      </p:sp>
      <p:sp>
        <p:nvSpPr>
          <p:cNvPr id="96" name="Rectangle 3">
            <a:extLst>
              <a:ext uri="{FF2B5EF4-FFF2-40B4-BE49-F238E27FC236}">
                <a16:creationId xmlns:a16="http://schemas.microsoft.com/office/drawing/2014/main" id="{AB57989D-9C23-4CD2-8D28-35236F4FA65F}"/>
              </a:ext>
            </a:extLst>
          </p:cNvPr>
          <p:cNvSpPr>
            <a:spLocks/>
          </p:cNvSpPr>
          <p:nvPr/>
        </p:nvSpPr>
        <p:spPr bwMode="auto">
          <a:xfrm>
            <a:off x="10354198" y="6475693"/>
            <a:ext cx="1827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800">
                <a:solidFill>
                  <a:srgbClr val="000000"/>
                </a:solidFill>
                <a:latin typeface="Arial" pitchFamily="34" charset="0"/>
                <a:ea typeface="ヒラギノ角ゴ ProN W3" charset="-128"/>
                <a:sym typeface="Gill Sans" charset="0"/>
              </a:defRPr>
            </a:lvl1pPr>
            <a:lvl2pPr marL="742950" indent="-285750" eaLnBrk="0" hangingPunct="0">
              <a:defRPr sz="2800">
                <a:solidFill>
                  <a:srgbClr val="000000"/>
                </a:solidFill>
                <a:latin typeface="Arial" pitchFamily="34" charset="0"/>
                <a:ea typeface="ヒラギノ角ゴ ProN W3" charset="-128"/>
                <a:sym typeface="Gill Sans" charset="0"/>
              </a:defRPr>
            </a:lvl2pPr>
            <a:lvl3pPr marL="1143000" indent="-228600" eaLnBrk="0" hangingPunct="0">
              <a:defRPr sz="2800">
                <a:solidFill>
                  <a:srgbClr val="000000"/>
                </a:solidFill>
                <a:latin typeface="Arial" pitchFamily="34" charset="0"/>
                <a:ea typeface="ヒラギノ角ゴ ProN W3" charset="-128"/>
                <a:sym typeface="Gill Sans" charset="0"/>
              </a:defRPr>
            </a:lvl3pPr>
            <a:lvl4pPr marL="1600200" indent="-228600" eaLnBrk="0" hangingPunct="0">
              <a:defRPr sz="2800">
                <a:solidFill>
                  <a:srgbClr val="000000"/>
                </a:solidFill>
                <a:latin typeface="Arial" pitchFamily="34" charset="0"/>
                <a:ea typeface="ヒラギノ角ゴ ProN W3" charset="-128"/>
                <a:sym typeface="Gill Sans" charset="0"/>
              </a:defRPr>
            </a:lvl4pPr>
            <a:lvl5pPr marL="2057400" indent="-228600" eaLnBrk="0" hangingPunct="0">
              <a:defRPr sz="2800">
                <a:solidFill>
                  <a:srgbClr val="000000"/>
                </a:solidFill>
                <a:latin typeface="Arial" pitchFamily="34" charset="0"/>
                <a:ea typeface="ヒラギノ角ゴ ProN W3" charset="-128"/>
                <a:sym typeface="Gill Sans" charset="0"/>
              </a:defRPr>
            </a:lvl5pPr>
            <a:lvl6pPr marL="25146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6pPr>
            <a:lvl7pPr marL="29718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7pPr>
            <a:lvl8pPr marL="34290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8pPr>
            <a:lvl9pPr marL="3886200" indent="-228600" algn="ctr" eaLnBrk="0" fontAlgn="base" hangingPunct="0">
              <a:spcBef>
                <a:spcPct val="0"/>
              </a:spcBef>
              <a:spcAft>
                <a:spcPct val="0"/>
              </a:spcAft>
              <a:defRPr sz="2800">
                <a:solidFill>
                  <a:srgbClr val="000000"/>
                </a:solidFill>
                <a:latin typeface="Arial" pitchFamily="34" charset="0"/>
                <a:ea typeface="ヒラギノ角ゴ ProN W3" charset="-128"/>
                <a:sym typeface="Gill San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1200" cap="none" spc="0" normalizeH="0" baseline="0" noProof="0" dirty="0">
                <a:ln>
                  <a:noFill/>
                </a:ln>
                <a:solidFill>
                  <a:srgbClr val="0066FF"/>
                </a:solidFill>
                <a:effectLst/>
                <a:uLnTx/>
                <a:uFillTx/>
                <a:latin typeface="Calibri" panose="020F0502020204030204"/>
                <a:ea typeface="Arial" charset="0"/>
                <a:cs typeface="Arial" charset="0"/>
                <a:sym typeface="Arial" pitchFamily="34" charset="0"/>
              </a:rPr>
              <a:t>12</a:t>
            </a:r>
          </a:p>
        </p:txBody>
      </p:sp>
      <p:sp>
        <p:nvSpPr>
          <p:cNvPr id="93" name="Shape 99">
            <a:extLst>
              <a:ext uri="{FF2B5EF4-FFF2-40B4-BE49-F238E27FC236}">
                <a16:creationId xmlns:a16="http://schemas.microsoft.com/office/drawing/2014/main" id="{D54B617B-A346-411D-A284-42963E25E9A2}"/>
              </a:ext>
            </a:extLst>
          </p:cNvPr>
          <p:cNvSpPr/>
          <p:nvPr/>
        </p:nvSpPr>
        <p:spPr>
          <a:xfrm>
            <a:off x="7174013" y="1195042"/>
            <a:ext cx="3853462" cy="4384405"/>
          </a:xfrm>
          <a:prstGeom prst="roundRect">
            <a:avLst>
              <a:gd name="adj" fmla="val 28393"/>
            </a:avLst>
          </a:prstGeom>
          <a:noFill/>
          <a:ln w="22225">
            <a:solidFill>
              <a:schemeClr val="tx2">
                <a:lumMod val="20000"/>
                <a:lumOff val="80000"/>
              </a:schemeClr>
            </a:solidFill>
            <a:miter lim="400000"/>
          </a:ln>
        </p:spPr>
        <p:txBody>
          <a:bodyPr lIns="50229" tIns="50229" rIns="50229" bIns="50229" anchor="ctr"/>
          <a:lstStyle/>
          <a:p>
            <a:pPr marL="0" marR="0" lvl="0" indent="0" algn="ctr" defTabSz="577850" rtl="0" eaLnBrk="1" fontAlgn="auto" latinLnBrk="0" hangingPunct="0">
              <a:lnSpc>
                <a:spcPct val="100000"/>
              </a:lnSpc>
              <a:spcBef>
                <a:spcPts val="0"/>
              </a:spcBef>
              <a:spcAft>
                <a:spcPts val="0"/>
              </a:spcAft>
              <a:buClrTx/>
              <a:buSzTx/>
              <a:buFontTx/>
              <a:buNone/>
              <a:tabLst/>
              <a:defRPr>
                <a:solidFill>
                  <a:srgbClr val="FFFFFF"/>
                </a:solidFill>
              </a:defRPr>
            </a:pPr>
            <a:endParaRPr kumimoji="0" lang="en-GB" sz="2530" b="0" i="0" u="none" strike="noStrike" kern="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sym typeface="Helvetica Light"/>
            </a:endParaRPr>
          </a:p>
        </p:txBody>
      </p:sp>
      <p:sp>
        <p:nvSpPr>
          <p:cNvPr id="72" name="CuadroTexto 71">
            <a:extLst>
              <a:ext uri="{FF2B5EF4-FFF2-40B4-BE49-F238E27FC236}">
                <a16:creationId xmlns:a16="http://schemas.microsoft.com/office/drawing/2014/main" id="{A0D03A78-6147-4301-8A12-3AA55BC373F6}"/>
              </a:ext>
            </a:extLst>
          </p:cNvPr>
          <p:cNvSpPr txBox="1"/>
          <p:nvPr/>
        </p:nvSpPr>
        <p:spPr>
          <a:xfrm>
            <a:off x="7546143" y="2869540"/>
            <a:ext cx="3064977" cy="1841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s-CL" sz="1400" i="0" strike="noStrike" kern="1200" cap="none" spc="0" normalizeH="0" baseline="0" noProof="0" dirty="0">
              <a:ln>
                <a:noFill/>
              </a:ln>
              <a:effectLst/>
              <a:uLnTx/>
              <a:uFillTx/>
              <a:latin typeface="Calibri" panose="020F0502020204030204"/>
              <a:ea typeface="+mn-ea"/>
              <a:cs typeface="+mn-cs"/>
            </a:endParaRPr>
          </a:p>
          <a:p>
            <a:pPr algn="ctr">
              <a:spcAft>
                <a:spcPts val="200"/>
              </a:spcAft>
              <a:defRPr/>
            </a:pPr>
            <a:r>
              <a:rPr lang="en-US" sz="1400" dirty="0">
                <a:latin typeface="+mj-lt"/>
                <a:ea typeface="ＭＳ Ｐゴシック"/>
              </a:rPr>
              <a:t>At the end of March 2024, revenue from business data services shows a drop of 11.0%, mainly explained by lower revenue from private services (-10.0%) and Digital Services (-8.9%), compared to the same period from the previous year.</a:t>
            </a:r>
            <a:endParaRPr kumimoji="0" lang="es-CL" sz="1400" i="0" strike="noStrike" kern="1200" cap="none" spc="0" normalizeH="0" baseline="0" noProof="0" dirty="0">
              <a:ln>
                <a:noFill/>
              </a:ln>
              <a:effectLst/>
              <a:uLnTx/>
              <a:uFillTx/>
              <a:latin typeface="Calibri" panose="020F0502020204030204"/>
              <a:ea typeface="+mn-ea"/>
              <a:cs typeface="+mn-cs"/>
            </a:endParaRPr>
          </a:p>
        </p:txBody>
      </p:sp>
      <p:cxnSp>
        <p:nvCxnSpPr>
          <p:cNvPr id="119" name="Conector recto 118">
            <a:extLst>
              <a:ext uri="{FF2B5EF4-FFF2-40B4-BE49-F238E27FC236}">
                <a16:creationId xmlns:a16="http://schemas.microsoft.com/office/drawing/2014/main" id="{975660C4-48EF-4BE6-BF6B-EAFFF8C02B49}"/>
              </a:ext>
            </a:extLst>
          </p:cNvPr>
          <p:cNvCxnSpPr>
            <a:cxnSpLocks/>
          </p:cNvCxnSpPr>
          <p:nvPr/>
        </p:nvCxnSpPr>
        <p:spPr>
          <a:xfrm>
            <a:off x="8910435" y="5098290"/>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2" name="Imagem 67" descr="Chile.png">
            <a:extLst>
              <a:ext uri="{FF2B5EF4-FFF2-40B4-BE49-F238E27FC236}">
                <a16:creationId xmlns:a16="http://schemas.microsoft.com/office/drawing/2014/main" id="{9AE8E48E-C7EE-32DA-49FF-5F62E0E6907F}"/>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grpSp>
        <p:nvGrpSpPr>
          <p:cNvPr id="4" name="Grupo 3">
            <a:extLst>
              <a:ext uri="{FF2B5EF4-FFF2-40B4-BE49-F238E27FC236}">
                <a16:creationId xmlns:a16="http://schemas.microsoft.com/office/drawing/2014/main" id="{8AA31A35-CC53-96A4-C261-8931595C423F}"/>
              </a:ext>
            </a:extLst>
          </p:cNvPr>
          <p:cNvGrpSpPr/>
          <p:nvPr/>
        </p:nvGrpSpPr>
        <p:grpSpPr>
          <a:xfrm>
            <a:off x="2496464" y="2241653"/>
            <a:ext cx="431444" cy="100377"/>
            <a:chOff x="5150734" y="2060294"/>
            <a:chExt cx="945266" cy="219919"/>
          </a:xfrm>
          <a:solidFill>
            <a:schemeClr val="tx2"/>
          </a:solidFill>
        </p:grpSpPr>
        <p:sp>
          <p:nvSpPr>
            <p:cNvPr id="5" name="Elipse 4">
              <a:extLst>
                <a:ext uri="{FF2B5EF4-FFF2-40B4-BE49-F238E27FC236}">
                  <a16:creationId xmlns:a16="http://schemas.microsoft.com/office/drawing/2014/main" id="{4FEFE2CE-63FD-35C2-B318-8A889C5FEF68}"/>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6" name="Elipse 5">
              <a:extLst>
                <a:ext uri="{FF2B5EF4-FFF2-40B4-BE49-F238E27FC236}">
                  <a16:creationId xmlns:a16="http://schemas.microsoft.com/office/drawing/2014/main" id="{BA9D4B61-939F-1E22-BF65-F536E2561100}"/>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7" name="Elipse 6">
              <a:extLst>
                <a:ext uri="{FF2B5EF4-FFF2-40B4-BE49-F238E27FC236}">
                  <a16:creationId xmlns:a16="http://schemas.microsoft.com/office/drawing/2014/main" id="{783D3164-6B50-7678-E933-5ECF7CECD31D}"/>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cxnSp>
        <p:nvCxnSpPr>
          <p:cNvPr id="8" name="Conector recto 7">
            <a:extLst>
              <a:ext uri="{FF2B5EF4-FFF2-40B4-BE49-F238E27FC236}">
                <a16:creationId xmlns:a16="http://schemas.microsoft.com/office/drawing/2014/main" id="{D172EF62-E54A-8D1D-BEAC-0FBA2FDFC98C}"/>
              </a:ext>
            </a:extLst>
          </p:cNvPr>
          <p:cNvCxnSpPr>
            <a:cxnSpLocks/>
          </p:cNvCxnSpPr>
          <p:nvPr/>
        </p:nvCxnSpPr>
        <p:spPr>
          <a:xfrm>
            <a:off x="1009460" y="4323719"/>
            <a:ext cx="34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descr="Movistar Empresas Chile - Home | Facebook">
            <a:extLst>
              <a:ext uri="{FF2B5EF4-FFF2-40B4-BE49-F238E27FC236}">
                <a16:creationId xmlns:a16="http://schemas.microsoft.com/office/drawing/2014/main" id="{0B178E1D-9500-67FC-E2B3-10E4F241C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770" y="2322580"/>
            <a:ext cx="2025704" cy="2061202"/>
          </a:xfrm>
          <a:prstGeom prst="rect">
            <a:avLst/>
          </a:prstGeom>
          <a:noFill/>
          <a:extLst>
            <a:ext uri="{909E8E84-426E-40DD-AFC4-6F175D3DCCD1}">
              <a14:hiddenFill xmlns:a14="http://schemas.microsoft.com/office/drawing/2010/main">
                <a:solidFill>
                  <a:srgbClr val="FFFFFF"/>
                </a:solidFill>
              </a14:hiddenFill>
            </a:ext>
          </a:extLst>
        </p:spPr>
      </p:pic>
      <p:sp>
        <p:nvSpPr>
          <p:cNvPr id="18" name="Shape 531">
            <a:extLst>
              <a:ext uri="{FF2B5EF4-FFF2-40B4-BE49-F238E27FC236}">
                <a16:creationId xmlns:a16="http://schemas.microsoft.com/office/drawing/2014/main" id="{787AC2CE-8337-3490-ABEA-E3D527CC7A4A}"/>
              </a:ext>
            </a:extLst>
          </p:cNvPr>
          <p:cNvSpPr/>
          <p:nvPr/>
        </p:nvSpPr>
        <p:spPr>
          <a:xfrm>
            <a:off x="2444585" y="2758969"/>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-11,0</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5" name="Shape 531">
            <a:extLst>
              <a:ext uri="{FF2B5EF4-FFF2-40B4-BE49-F238E27FC236}">
                <a16:creationId xmlns:a16="http://schemas.microsoft.com/office/drawing/2014/main" id="{61A727FA-E2B5-B323-B7C1-31C7466FD322}"/>
              </a:ext>
            </a:extLst>
          </p:cNvPr>
          <p:cNvSpPr/>
          <p:nvPr/>
        </p:nvSpPr>
        <p:spPr>
          <a:xfrm>
            <a:off x="4712836" y="1366209"/>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4" name="CuadroTexto 13">
            <a:extLst>
              <a:ext uri="{FF2B5EF4-FFF2-40B4-BE49-F238E27FC236}">
                <a16:creationId xmlns:a16="http://schemas.microsoft.com/office/drawing/2014/main" id="{C95C0EC4-2808-DF72-6F84-C99F0E3E3294}"/>
              </a:ext>
            </a:extLst>
          </p:cNvPr>
          <p:cNvSpPr txBox="1"/>
          <p:nvPr/>
        </p:nvSpPr>
        <p:spPr>
          <a:xfrm>
            <a:off x="5351562" y="1355779"/>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grpSp>
        <p:nvGrpSpPr>
          <p:cNvPr id="15" name="Grupo 14">
            <a:extLst>
              <a:ext uri="{FF2B5EF4-FFF2-40B4-BE49-F238E27FC236}">
                <a16:creationId xmlns:a16="http://schemas.microsoft.com/office/drawing/2014/main" id="{B7D065C1-391D-E70A-18EC-5A5D20CB0405}"/>
              </a:ext>
            </a:extLst>
          </p:cNvPr>
          <p:cNvGrpSpPr/>
          <p:nvPr/>
        </p:nvGrpSpPr>
        <p:grpSpPr>
          <a:xfrm>
            <a:off x="1745472" y="4381077"/>
            <a:ext cx="2164118" cy="329993"/>
            <a:chOff x="6939000" y="3366096"/>
            <a:chExt cx="673113" cy="184661"/>
          </a:xfrm>
        </p:grpSpPr>
        <p:sp>
          <p:nvSpPr>
            <p:cNvPr id="19" name="CuadroTexto 18">
              <a:extLst>
                <a:ext uri="{FF2B5EF4-FFF2-40B4-BE49-F238E27FC236}">
                  <a16:creationId xmlns:a16="http://schemas.microsoft.com/office/drawing/2014/main" id="{336A81DE-8A95-A32A-38B8-8478045F484A}"/>
                </a:ext>
              </a:extLst>
            </p:cNvPr>
            <p:cNvSpPr txBox="1"/>
            <p:nvPr/>
          </p:nvSpPr>
          <p:spPr>
            <a:xfrm>
              <a:off x="6939000" y="3376299"/>
              <a:ext cx="209349" cy="1744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31A34"/>
                  </a:solidFill>
                  <a:latin typeface="Calibri"/>
                </a:rPr>
                <a:t>Mar 23</a:t>
              </a:r>
              <a:endParaRPr kumimoji="0" lang="es-ES" sz="1100" b="0" i="0" u="none" strike="noStrike" kern="1200" cap="none" spc="0" normalizeH="0" baseline="0" noProof="0" dirty="0">
                <a:ln>
                  <a:noFill/>
                </a:ln>
                <a:solidFill>
                  <a:srgbClr val="031A34"/>
                </a:solidFill>
                <a:effectLst/>
                <a:uLnTx/>
                <a:uFillTx/>
                <a:latin typeface="Calibri"/>
                <a:ea typeface="+mn-ea"/>
                <a:cs typeface="+mn-cs"/>
              </a:endParaRPr>
            </a:p>
          </p:txBody>
        </p:sp>
        <p:sp>
          <p:nvSpPr>
            <p:cNvPr id="27" name="CuadroTexto 26">
              <a:extLst>
                <a:ext uri="{FF2B5EF4-FFF2-40B4-BE49-F238E27FC236}">
                  <a16:creationId xmlns:a16="http://schemas.microsoft.com/office/drawing/2014/main" id="{11BB9C46-A29D-B59B-E456-003334FC97F0}"/>
                </a:ext>
              </a:extLst>
            </p:cNvPr>
            <p:cNvSpPr txBox="1"/>
            <p:nvPr/>
          </p:nvSpPr>
          <p:spPr>
            <a:xfrm>
              <a:off x="7402763" y="3366096"/>
              <a:ext cx="209350" cy="1744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31A34"/>
                  </a:solidFill>
                  <a:effectLst/>
                  <a:uLnTx/>
                  <a:uFillTx/>
                  <a:latin typeface="Calibri"/>
                  <a:ea typeface="+mn-ea"/>
                  <a:cs typeface="+mn-cs"/>
                </a:rPr>
                <a:t>Mar 24</a:t>
              </a:r>
            </a:p>
          </p:txBody>
        </p:sp>
      </p:grpSp>
      <p:sp>
        <p:nvSpPr>
          <p:cNvPr id="21" name="Título 1">
            <a:extLst>
              <a:ext uri="{FF2B5EF4-FFF2-40B4-BE49-F238E27FC236}">
                <a16:creationId xmlns:a16="http://schemas.microsoft.com/office/drawing/2014/main" id="{1F07ABE1-D33A-9F8B-ECA8-48ABA0D91668}"/>
              </a:ext>
            </a:extLst>
          </p:cNvPr>
          <p:cNvSpPr txBox="1">
            <a:spLocks/>
          </p:cNvSpPr>
          <p:nvPr/>
        </p:nvSpPr>
        <p:spPr>
          <a:xfrm>
            <a:off x="342190" y="340348"/>
            <a:ext cx="9523122" cy="535531"/>
          </a:xfrm>
          <a:prstGeom prst="rect">
            <a:avLst/>
          </a:prstGeom>
        </p:spPr>
        <p:txBody>
          <a:bodyPr wrap="square" lIns="0" rIns="0" anchor="ctr" anchorCtr="0">
            <a:spAutoFit/>
          </a:bodyPr>
          <a:lstStyle>
            <a:lvl1pPr algn="l" defTabSz="642915" rtl="0" eaLnBrk="1" latinLnBrk="0" hangingPunct="1">
              <a:lnSpc>
                <a:spcPct val="90000"/>
              </a:lnSpc>
              <a:spcBef>
                <a:spcPct val="0"/>
              </a:spcBef>
              <a:buNone/>
              <a:defRPr sz="3200" b="0" kern="1200">
                <a:solidFill>
                  <a:schemeClr val="tx1"/>
                </a:solidFill>
                <a:latin typeface="+mj-lt"/>
                <a:ea typeface="+mj-ea"/>
                <a:cs typeface="Arial" panose="020B0604020202020204" pitchFamily="34" charset="0"/>
              </a:defRPr>
            </a:lvl1pPr>
          </a:lstStyle>
          <a:p>
            <a:r>
              <a:rPr lang="es-ES" altLang="en-GB" b="1" dirty="0" err="1">
                <a:solidFill>
                  <a:schemeClr val="tx2"/>
                </a:solidFill>
                <a:latin typeface="+mn-lt"/>
              </a:rPr>
              <a:t>Corporate</a:t>
            </a:r>
            <a:r>
              <a:rPr lang="es-ES" altLang="en-GB" b="1" dirty="0">
                <a:solidFill>
                  <a:schemeClr val="tx2"/>
                </a:solidFill>
                <a:latin typeface="+mn-lt"/>
              </a:rPr>
              <a:t> </a:t>
            </a:r>
            <a:r>
              <a:rPr lang="es-ES" altLang="en-GB" b="1" dirty="0" err="1">
                <a:solidFill>
                  <a:schemeClr val="tx2"/>
                </a:solidFill>
                <a:latin typeface="+mn-lt"/>
              </a:rPr>
              <a:t>Communications</a:t>
            </a:r>
            <a:r>
              <a:rPr lang="es-ES" altLang="en-GB" b="1" dirty="0">
                <a:solidFill>
                  <a:schemeClr val="tx2"/>
                </a:solidFill>
                <a:latin typeface="+mn-lt"/>
              </a:rPr>
              <a:t> and Data </a:t>
            </a:r>
            <a:r>
              <a:rPr lang="es-ES" altLang="en-GB" b="1" dirty="0" err="1">
                <a:solidFill>
                  <a:schemeClr val="tx2"/>
                </a:solidFill>
                <a:latin typeface="+mn-lt"/>
              </a:rPr>
              <a:t>Services</a:t>
            </a:r>
            <a:endParaRPr lang="es-ES" altLang="en-GB" dirty="0"/>
          </a:p>
        </p:txBody>
      </p:sp>
      <p:sp>
        <p:nvSpPr>
          <p:cNvPr id="22" name="Shape 100">
            <a:extLst>
              <a:ext uri="{FF2B5EF4-FFF2-40B4-BE49-F238E27FC236}">
                <a16:creationId xmlns:a16="http://schemas.microsoft.com/office/drawing/2014/main" id="{34E2FD25-9B6A-524C-323E-2A91891F6416}"/>
              </a:ext>
            </a:extLst>
          </p:cNvPr>
          <p:cNvSpPr/>
          <p:nvPr/>
        </p:nvSpPr>
        <p:spPr>
          <a:xfrm>
            <a:off x="1036579" y="1195042"/>
            <a:ext cx="3492000" cy="6261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Corporate Communications and Data Services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400" b="1" dirty="0">
                <a:solidFill>
                  <a:prstClr val="black"/>
                </a:solidFill>
                <a:latin typeface="Calibri" panose="020F0502020204030204"/>
              </a:rPr>
              <a:t>mill)</a:t>
            </a:r>
            <a:endPar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19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BD4AA94-A456-4E78-8C47-1262CEBC0C36}"/>
              </a:ext>
            </a:extLst>
          </p:cNvPr>
          <p:cNvSpPr txBox="1"/>
          <p:nvPr/>
        </p:nvSpPr>
        <p:spPr>
          <a:xfrm>
            <a:off x="3232563" y="3655270"/>
            <a:ext cx="5726889" cy="400110"/>
          </a:xfrm>
          <a:prstGeom prst="rect">
            <a:avLst/>
          </a:prstGeom>
          <a:noFill/>
        </p:spPr>
        <p:txBody>
          <a:bodyPr wrap="none" rtlCol="0">
            <a:spAutoFit/>
          </a:bodyPr>
          <a:lstStyle/>
          <a:p>
            <a:pPr marL="0" marR="0" lvl="0" indent="0" algn="ctr" defTabSz="650230" rtl="0" eaLnBrk="1" fontAlgn="auto" latinLnBrk="0" hangingPunct="1">
              <a:lnSpc>
                <a:spcPct val="100000"/>
              </a:lnSpc>
              <a:spcBef>
                <a:spcPts val="0"/>
              </a:spcBef>
              <a:spcAft>
                <a:spcPts val="0"/>
              </a:spcAft>
              <a:buClrTx/>
              <a:buSzTx/>
              <a:buFontTx/>
              <a:buNone/>
              <a:tabLst/>
              <a:defRPr/>
            </a:pPr>
            <a:r>
              <a:rPr lang="es-CL" sz="2000" dirty="0">
                <a:solidFill>
                  <a:srgbClr val="0066FF"/>
                </a:solidFill>
                <a:latin typeface="Calibri" panose="020F0502020204030204"/>
                <a:cs typeface="Arial" panose="020B0604020202020204" pitchFamily="34" charset="0"/>
              </a:rPr>
              <a:t>T</a:t>
            </a:r>
            <a:r>
              <a:rPr lang="en-US" sz="2000" dirty="0" err="1">
                <a:solidFill>
                  <a:srgbClr val="0066FF"/>
                </a:solidFill>
                <a:latin typeface="Calibri" panose="020F0502020204030204"/>
                <a:cs typeface="Arial" panose="020B0604020202020204" pitchFamily="34" charset="0"/>
              </a:rPr>
              <a:t>elefónica</a:t>
            </a:r>
            <a:r>
              <a:rPr lang="en-US" sz="2000" dirty="0">
                <a:solidFill>
                  <a:srgbClr val="0066FF"/>
                </a:solidFill>
                <a:latin typeface="Calibri" panose="020F0502020204030204"/>
                <a:cs typeface="Arial" panose="020B0604020202020204" pitchFamily="34" charset="0"/>
              </a:rPr>
              <a:t> </a:t>
            </a:r>
            <a:r>
              <a:rPr lang="en-US" sz="2000" dirty="0" err="1">
                <a:solidFill>
                  <a:srgbClr val="0066FF"/>
                </a:solidFill>
                <a:latin typeface="Calibri" panose="020F0502020204030204"/>
                <a:cs typeface="Arial" panose="020B0604020202020204" pitchFamily="34" charset="0"/>
              </a:rPr>
              <a:t>Móviles</a:t>
            </a:r>
            <a:r>
              <a:rPr lang="en-US" sz="2000" dirty="0">
                <a:solidFill>
                  <a:srgbClr val="0066FF"/>
                </a:solidFill>
                <a:latin typeface="Calibri" panose="020F0502020204030204"/>
                <a:cs typeface="Arial" panose="020B0604020202020204" pitchFamily="34" charset="0"/>
              </a:rPr>
              <a:t> Chile S.A. and Telefónica Chile S.A.</a:t>
            </a:r>
            <a:endParaRPr kumimoji="0" lang="en-US" sz="2000" b="0" i="0" u="none" strike="noStrike" kern="1200" cap="none" spc="0" normalizeH="0" baseline="0" noProof="0" dirty="0">
              <a:ln>
                <a:noFill/>
              </a:ln>
              <a:solidFill>
                <a:srgbClr val="0066FF"/>
              </a:solidFill>
              <a:effectLst/>
              <a:uLnTx/>
              <a:uFillTx/>
              <a:latin typeface="Calibri" panose="020F0502020204030204"/>
              <a:ea typeface="+mn-ea"/>
              <a:cs typeface="Arial" panose="020B0604020202020204" pitchFamily="34" charset="0"/>
            </a:endParaRPr>
          </a:p>
        </p:txBody>
      </p:sp>
      <p:sp>
        <p:nvSpPr>
          <p:cNvPr id="2" name="CuadroTexto 1">
            <a:extLst>
              <a:ext uri="{FF2B5EF4-FFF2-40B4-BE49-F238E27FC236}">
                <a16:creationId xmlns:a16="http://schemas.microsoft.com/office/drawing/2014/main" id="{FA650D32-B133-2485-1663-8BD43D394913}"/>
              </a:ext>
            </a:extLst>
          </p:cNvPr>
          <p:cNvSpPr txBox="1"/>
          <p:nvPr/>
        </p:nvSpPr>
        <p:spPr>
          <a:xfrm>
            <a:off x="3702142" y="1768276"/>
            <a:ext cx="4787721" cy="1131848"/>
          </a:xfrm>
          <a:prstGeom prst="rect">
            <a:avLst/>
          </a:prstGeom>
          <a:noFill/>
        </p:spPr>
        <p:txBody>
          <a:bodyPr wrap="none" rtlCol="0">
            <a:spAutoFit/>
          </a:bodyPr>
          <a:lstStyle/>
          <a:p>
            <a:pPr marL="0" marR="0" lvl="0" indent="0" algn="ctr" defTabSz="650230" rtl="0" eaLnBrk="1" fontAlgn="auto" latinLnBrk="0" hangingPunct="1">
              <a:lnSpc>
                <a:spcPct val="100000"/>
              </a:lnSpc>
              <a:spcBef>
                <a:spcPts val="0"/>
              </a:spcBef>
              <a:spcAft>
                <a:spcPts val="0"/>
              </a:spcAft>
              <a:buClrTx/>
              <a:buSzTx/>
              <a:buFontTx/>
              <a:buNone/>
              <a:tabLst/>
              <a:defRPr/>
            </a:pPr>
            <a:r>
              <a:rPr lang="es-ES" sz="6755" dirty="0">
                <a:solidFill>
                  <a:prstClr val="white"/>
                </a:solidFill>
                <a:latin typeface="Calibri" panose="020F0502020204030204"/>
                <a:cs typeface="Arial" panose="020B0604020202020204" pitchFamily="34" charset="0"/>
              </a:rPr>
              <a:t>1Q</a:t>
            </a:r>
            <a:r>
              <a:rPr kumimoji="0" lang="es-ES" sz="6755"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24 </a:t>
            </a:r>
            <a:r>
              <a:rPr kumimoji="0" lang="es-ES" sz="6755"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Results</a:t>
            </a:r>
            <a:endParaRPr kumimoji="0" lang="es-ES" sz="6755"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72281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2288BF24-C391-400E-8F96-D4DF95F91F28}"/>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grpSp>
        <p:nvGrpSpPr>
          <p:cNvPr id="9" name="Grupo 8"/>
          <p:cNvGrpSpPr/>
          <p:nvPr/>
        </p:nvGrpSpPr>
        <p:grpSpPr>
          <a:xfrm>
            <a:off x="9808902" y="782136"/>
            <a:ext cx="591361" cy="137582"/>
            <a:chOff x="5150734" y="2060294"/>
            <a:chExt cx="945266" cy="219919"/>
          </a:xfrm>
          <a:solidFill>
            <a:schemeClr val="tx2">
              <a:lumMod val="60000"/>
              <a:lumOff val="40000"/>
            </a:schemeClr>
          </a:solidFill>
        </p:grpSpPr>
        <p:sp>
          <p:nvSpPr>
            <p:cNvPr id="10" name="Elipse 9"/>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1" name="Elipse 10"/>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2" name="Elipse 11"/>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48" name="Grupo 47"/>
          <p:cNvGrpSpPr/>
          <p:nvPr/>
        </p:nvGrpSpPr>
        <p:grpSpPr>
          <a:xfrm>
            <a:off x="6039122" y="1347906"/>
            <a:ext cx="431444" cy="100377"/>
            <a:chOff x="5150734" y="2060294"/>
            <a:chExt cx="945266" cy="219919"/>
          </a:xfrm>
          <a:solidFill>
            <a:schemeClr val="tx2"/>
          </a:solidFill>
        </p:grpSpPr>
        <p:sp>
          <p:nvSpPr>
            <p:cNvPr id="49" name="Elipse 48"/>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0" name="Elipse 49"/>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51" name="Elipse 50"/>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17" name="Grupo 16"/>
          <p:cNvGrpSpPr/>
          <p:nvPr/>
        </p:nvGrpSpPr>
        <p:grpSpPr>
          <a:xfrm>
            <a:off x="1891052" y="4138695"/>
            <a:ext cx="431444" cy="100377"/>
            <a:chOff x="5150734" y="2060294"/>
            <a:chExt cx="945266" cy="219919"/>
          </a:xfrm>
          <a:solidFill>
            <a:schemeClr val="tx2"/>
          </a:solidFill>
        </p:grpSpPr>
        <p:sp>
          <p:nvSpPr>
            <p:cNvPr id="30" name="Elipse 48"/>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41" name="Elipse 49"/>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42" name="Elipse 50"/>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sp>
        <p:nvSpPr>
          <p:cNvPr id="93" name="Shape 99">
            <a:extLst>
              <a:ext uri="{FF2B5EF4-FFF2-40B4-BE49-F238E27FC236}">
                <a16:creationId xmlns:a16="http://schemas.microsoft.com/office/drawing/2014/main" id="{D54B617B-A346-411D-A284-42963E25E9A2}"/>
              </a:ext>
            </a:extLst>
          </p:cNvPr>
          <p:cNvSpPr/>
          <p:nvPr/>
        </p:nvSpPr>
        <p:spPr>
          <a:xfrm>
            <a:off x="8474913" y="962943"/>
            <a:ext cx="3496038" cy="5348826"/>
          </a:xfrm>
          <a:prstGeom prst="roundRect">
            <a:avLst>
              <a:gd name="adj" fmla="val 28393"/>
            </a:avLst>
          </a:prstGeom>
          <a:noFill/>
          <a:ln w="22225">
            <a:solidFill>
              <a:schemeClr val="tx2">
                <a:lumMod val="20000"/>
                <a:lumOff val="80000"/>
              </a:schemeClr>
            </a:solidFill>
            <a:miter lim="400000"/>
          </a:ln>
        </p:spPr>
        <p:txBody>
          <a:bodyPr lIns="50229" tIns="50229" rIns="50229" bIns="50229" anchor="ctr"/>
          <a:lstStyle/>
          <a:p>
            <a:pPr marL="0" marR="0" lvl="0" indent="0" algn="ctr" defTabSz="577850" rtl="0" eaLnBrk="1" fontAlgn="auto" latinLnBrk="0" hangingPunct="0">
              <a:lnSpc>
                <a:spcPct val="100000"/>
              </a:lnSpc>
              <a:spcBef>
                <a:spcPts val="0"/>
              </a:spcBef>
              <a:spcAft>
                <a:spcPts val="0"/>
              </a:spcAft>
              <a:buClrTx/>
              <a:buSzTx/>
              <a:buFontTx/>
              <a:buNone/>
              <a:tabLst/>
              <a:defRPr>
                <a:solidFill>
                  <a:srgbClr val="FFFFFF"/>
                </a:solidFill>
              </a:defRPr>
            </a:pPr>
            <a:endParaRPr kumimoji="0" lang="en-GB" sz="2530" b="0" i="0" u="none" strike="noStrike" kern="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sym typeface="Helvetica Light"/>
            </a:endParaRPr>
          </a:p>
        </p:txBody>
      </p:sp>
      <p:sp>
        <p:nvSpPr>
          <p:cNvPr id="72" name="CuadroTexto 71">
            <a:extLst>
              <a:ext uri="{FF2B5EF4-FFF2-40B4-BE49-F238E27FC236}">
                <a16:creationId xmlns:a16="http://schemas.microsoft.com/office/drawing/2014/main" id="{A0D03A78-6147-4301-8A12-3AA55BC373F6}"/>
              </a:ext>
            </a:extLst>
          </p:cNvPr>
          <p:cNvSpPr txBox="1"/>
          <p:nvPr/>
        </p:nvSpPr>
        <p:spPr>
          <a:xfrm>
            <a:off x="8671201" y="1209327"/>
            <a:ext cx="317403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400" kern="0" dirty="0">
                <a:solidFill>
                  <a:srgbClr val="003245"/>
                </a:solidFill>
                <a:latin typeface="Calibri" panose="020F0502020204030204" pitchFamily="34" charset="0"/>
                <a:ea typeface="ＭＳ Ｐゴシック"/>
              </a:rPr>
              <a:t>As of Mar24, TMCH's revenues fell 6.1%, mainly explained by (</a:t>
            </a:r>
            <a:r>
              <a:rPr lang="en-US" sz="1400" kern="0" dirty="0" err="1">
                <a:solidFill>
                  <a:srgbClr val="003245"/>
                </a:solidFill>
                <a:latin typeface="Calibri" panose="020F0502020204030204" pitchFamily="34" charset="0"/>
                <a:ea typeface="ＭＳ Ｐゴシック"/>
              </a:rPr>
              <a:t>i</a:t>
            </a:r>
            <a:r>
              <a:rPr lang="en-US" sz="1400" kern="0" dirty="0">
                <a:solidFill>
                  <a:srgbClr val="003245"/>
                </a:solidFill>
                <a:latin typeface="Calibri" panose="020F0502020204030204" pitchFamily="34" charset="0"/>
                <a:ea typeface="ＭＳ Ｐゴシック"/>
              </a:rPr>
              <a:t>) lower mobile business revenues from equipment sales, wholesale services and mobile postpaid service and (ii) lower revenues from data services for companies.</a:t>
            </a:r>
            <a:endParaRPr lang="es-CL" sz="1400" kern="0" dirty="0">
              <a:solidFill>
                <a:srgbClr val="003245"/>
              </a:solidFill>
              <a:latin typeface="Calibri" panose="020F0502020204030204" pitchFamily="34" charset="0"/>
              <a:ea typeface="ＭＳ Ｐゴシック"/>
            </a:endParaRPr>
          </a:p>
        </p:txBody>
      </p:sp>
      <p:cxnSp>
        <p:nvCxnSpPr>
          <p:cNvPr id="107" name="Conector recto 106">
            <a:extLst>
              <a:ext uri="{FF2B5EF4-FFF2-40B4-BE49-F238E27FC236}">
                <a16:creationId xmlns:a16="http://schemas.microsoft.com/office/drawing/2014/main" id="{7BD9123D-CBEE-4424-BA9F-BC3308A393F7}"/>
              </a:ext>
            </a:extLst>
          </p:cNvPr>
          <p:cNvCxnSpPr>
            <a:cxnSpLocks/>
          </p:cNvCxnSpPr>
          <p:nvPr/>
        </p:nvCxnSpPr>
        <p:spPr>
          <a:xfrm>
            <a:off x="1050291" y="5773861"/>
            <a:ext cx="21118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938FF99C-0A7F-724A-883B-BB98AEEC774E}"/>
              </a:ext>
            </a:extLst>
          </p:cNvPr>
          <p:cNvGrpSpPr/>
          <p:nvPr/>
        </p:nvGrpSpPr>
        <p:grpSpPr>
          <a:xfrm>
            <a:off x="1873551" y="1365103"/>
            <a:ext cx="431444" cy="100377"/>
            <a:chOff x="5150734" y="2060294"/>
            <a:chExt cx="945266" cy="219919"/>
          </a:xfrm>
          <a:solidFill>
            <a:schemeClr val="tx2"/>
          </a:solidFill>
        </p:grpSpPr>
        <p:sp>
          <p:nvSpPr>
            <p:cNvPr id="14" name="Elipse 48">
              <a:extLst>
                <a:ext uri="{FF2B5EF4-FFF2-40B4-BE49-F238E27FC236}">
                  <a16:creationId xmlns:a16="http://schemas.microsoft.com/office/drawing/2014/main" id="{AA3AECC3-AD17-29C6-9E63-631DEA80823B}"/>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5" name="Elipse 49">
              <a:extLst>
                <a:ext uri="{FF2B5EF4-FFF2-40B4-BE49-F238E27FC236}">
                  <a16:creationId xmlns:a16="http://schemas.microsoft.com/office/drawing/2014/main" id="{9E846E29-D389-B80F-9233-B38DD0B9B9E5}"/>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16" name="Elipse 50">
              <a:extLst>
                <a:ext uri="{FF2B5EF4-FFF2-40B4-BE49-F238E27FC236}">
                  <a16:creationId xmlns:a16="http://schemas.microsoft.com/office/drawing/2014/main" id="{D915AF0C-7FB9-5628-73AE-E63C2241F2ED}"/>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grpSp>
        <p:nvGrpSpPr>
          <p:cNvPr id="25" name="Grupo 24">
            <a:extLst>
              <a:ext uri="{FF2B5EF4-FFF2-40B4-BE49-F238E27FC236}">
                <a16:creationId xmlns:a16="http://schemas.microsoft.com/office/drawing/2014/main" id="{6E5D3C31-68BA-0715-15D8-99063AC36C2A}"/>
              </a:ext>
            </a:extLst>
          </p:cNvPr>
          <p:cNvGrpSpPr/>
          <p:nvPr/>
        </p:nvGrpSpPr>
        <p:grpSpPr>
          <a:xfrm>
            <a:off x="6185669" y="4149847"/>
            <a:ext cx="431444" cy="100377"/>
            <a:chOff x="5150734" y="2060294"/>
            <a:chExt cx="945266" cy="219919"/>
          </a:xfrm>
          <a:solidFill>
            <a:schemeClr val="tx2"/>
          </a:solidFill>
        </p:grpSpPr>
        <p:sp>
          <p:nvSpPr>
            <p:cNvPr id="26" name="Elipse 48">
              <a:extLst>
                <a:ext uri="{FF2B5EF4-FFF2-40B4-BE49-F238E27FC236}">
                  <a16:creationId xmlns:a16="http://schemas.microsoft.com/office/drawing/2014/main" id="{19664D0A-F9AD-27E6-D69D-8C9990199CA5}"/>
                </a:ext>
              </a:extLst>
            </p:cNvPr>
            <p:cNvSpPr/>
            <p:nvPr userDrawn="1"/>
          </p:nvSpPr>
          <p:spPr>
            <a:xfrm>
              <a:off x="5150734"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27" name="Elipse 49">
              <a:extLst>
                <a:ext uri="{FF2B5EF4-FFF2-40B4-BE49-F238E27FC236}">
                  <a16:creationId xmlns:a16="http://schemas.microsoft.com/office/drawing/2014/main" id="{0FDB80C0-EB5D-7EE7-141D-826D18A88CAA}"/>
                </a:ext>
              </a:extLst>
            </p:cNvPr>
            <p:cNvSpPr/>
            <p:nvPr userDrawn="1"/>
          </p:nvSpPr>
          <p:spPr>
            <a:xfrm>
              <a:off x="5513408"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sp>
          <p:nvSpPr>
            <p:cNvPr id="28" name="Elipse 50">
              <a:extLst>
                <a:ext uri="{FF2B5EF4-FFF2-40B4-BE49-F238E27FC236}">
                  <a16:creationId xmlns:a16="http://schemas.microsoft.com/office/drawing/2014/main" id="{DA4C3DEA-9836-9731-ED3E-44A34B246DC7}"/>
                </a:ext>
              </a:extLst>
            </p:cNvPr>
            <p:cNvSpPr/>
            <p:nvPr userDrawn="1"/>
          </p:nvSpPr>
          <p:spPr>
            <a:xfrm>
              <a:off x="5876081" y="2060294"/>
              <a:ext cx="219919" cy="219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66FF"/>
                </a:solidFill>
                <a:effectLst/>
                <a:uLnTx/>
                <a:uFillTx/>
                <a:latin typeface="Calibri"/>
                <a:ea typeface="+mn-ea"/>
                <a:cs typeface="+mn-cs"/>
              </a:endParaRPr>
            </a:p>
          </p:txBody>
        </p:sp>
      </p:grpSp>
      <p:pic>
        <p:nvPicPr>
          <p:cNvPr id="38" name="Imagem 67" descr="Chile.png">
            <a:extLst>
              <a:ext uri="{FF2B5EF4-FFF2-40B4-BE49-F238E27FC236}">
                <a16:creationId xmlns:a16="http://schemas.microsoft.com/office/drawing/2014/main" id="{D21D076F-91EE-4C18-4AC5-01BC1146C593}"/>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sp>
        <p:nvSpPr>
          <p:cNvPr id="8" name="Marcador de texto 3">
            <a:extLst>
              <a:ext uri="{FF2B5EF4-FFF2-40B4-BE49-F238E27FC236}">
                <a16:creationId xmlns:a16="http://schemas.microsoft.com/office/drawing/2014/main" id="{D77F24D6-9211-C55F-9037-52F731EB2686}"/>
              </a:ext>
            </a:extLst>
          </p:cNvPr>
          <p:cNvSpPr txBox="1">
            <a:spLocks/>
          </p:cNvSpPr>
          <p:nvPr/>
        </p:nvSpPr>
        <p:spPr>
          <a:xfrm>
            <a:off x="320846" y="518619"/>
            <a:ext cx="9149786" cy="33470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2000" dirty="0">
                <a:latin typeface="Arial" panose="020B0604020202020204" pitchFamily="34" charset="0"/>
                <a:cs typeface="Arial" panose="020B0604020202020204" pitchFamily="34" charset="0"/>
              </a:rPr>
              <a:t>Telefónica Móviles Chile S.A. </a:t>
            </a:r>
          </a:p>
        </p:txBody>
      </p:sp>
      <p:graphicFrame>
        <p:nvGraphicFramePr>
          <p:cNvPr id="20" name="Gráfico 5">
            <a:extLst>
              <a:ext uri="{FF2B5EF4-FFF2-40B4-BE49-F238E27FC236}">
                <a16:creationId xmlns:a16="http://schemas.microsoft.com/office/drawing/2014/main" id="{DAE0E159-7DF4-273E-898E-9CD4B76D9428}"/>
              </a:ext>
            </a:extLst>
          </p:cNvPr>
          <p:cNvGraphicFramePr/>
          <p:nvPr>
            <p:extLst>
              <p:ext uri="{D42A27DB-BD31-4B8C-83A1-F6EECF244321}">
                <p14:modId xmlns:p14="http://schemas.microsoft.com/office/powerpoint/2010/main" val="2104009321"/>
              </p:ext>
            </p:extLst>
          </p:nvPr>
        </p:nvGraphicFramePr>
        <p:xfrm>
          <a:off x="1037239" y="1831862"/>
          <a:ext cx="2387128" cy="1773252"/>
        </p:xfrm>
        <a:graphic>
          <a:graphicData uri="http://schemas.openxmlformats.org/drawingml/2006/chart">
            <c:chart xmlns:c="http://schemas.openxmlformats.org/drawingml/2006/chart" xmlns:r="http://schemas.openxmlformats.org/officeDocument/2006/relationships" r:id="rId4"/>
          </a:graphicData>
        </a:graphic>
      </p:graphicFrame>
      <p:cxnSp>
        <p:nvCxnSpPr>
          <p:cNvPr id="21" name="Conector recto 20">
            <a:extLst>
              <a:ext uri="{FF2B5EF4-FFF2-40B4-BE49-F238E27FC236}">
                <a16:creationId xmlns:a16="http://schemas.microsoft.com/office/drawing/2014/main" id="{74C1EE7D-23A6-8993-E1ED-D257A4D4D7CB}"/>
              </a:ext>
            </a:extLst>
          </p:cNvPr>
          <p:cNvCxnSpPr>
            <a:cxnSpLocks/>
          </p:cNvCxnSpPr>
          <p:nvPr/>
        </p:nvCxnSpPr>
        <p:spPr>
          <a:xfrm>
            <a:off x="1068904" y="3125107"/>
            <a:ext cx="21389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hape 531">
            <a:extLst>
              <a:ext uri="{FF2B5EF4-FFF2-40B4-BE49-F238E27FC236}">
                <a16:creationId xmlns:a16="http://schemas.microsoft.com/office/drawing/2014/main" id="{B7DFD860-4CB3-4859-47B2-8C6006FAFE64}"/>
              </a:ext>
            </a:extLst>
          </p:cNvPr>
          <p:cNvSpPr/>
          <p:nvPr/>
        </p:nvSpPr>
        <p:spPr>
          <a:xfrm>
            <a:off x="1830718" y="1792077"/>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-6,1%</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graphicFrame>
        <p:nvGraphicFramePr>
          <p:cNvPr id="24" name="Gráfico 131">
            <a:extLst>
              <a:ext uri="{FF2B5EF4-FFF2-40B4-BE49-F238E27FC236}">
                <a16:creationId xmlns:a16="http://schemas.microsoft.com/office/drawing/2014/main" id="{4A37D953-FF32-AB9F-E71E-6228F3892F78}"/>
              </a:ext>
            </a:extLst>
          </p:cNvPr>
          <p:cNvGraphicFramePr/>
          <p:nvPr>
            <p:extLst>
              <p:ext uri="{D42A27DB-BD31-4B8C-83A1-F6EECF244321}">
                <p14:modId xmlns:p14="http://schemas.microsoft.com/office/powerpoint/2010/main" val="328977312"/>
              </p:ext>
            </p:extLst>
          </p:nvPr>
        </p:nvGraphicFramePr>
        <p:xfrm>
          <a:off x="4653868" y="2261157"/>
          <a:ext cx="2971262" cy="1572611"/>
        </p:xfrm>
        <a:graphic>
          <a:graphicData uri="http://schemas.openxmlformats.org/drawingml/2006/chart">
            <c:chart xmlns:c="http://schemas.openxmlformats.org/drawingml/2006/chart" xmlns:r="http://schemas.openxmlformats.org/officeDocument/2006/relationships" r:id="rId5"/>
          </a:graphicData>
        </a:graphic>
      </p:graphicFrame>
      <p:cxnSp>
        <p:nvCxnSpPr>
          <p:cNvPr id="39" name="Conector recto 38">
            <a:extLst>
              <a:ext uri="{FF2B5EF4-FFF2-40B4-BE49-F238E27FC236}">
                <a16:creationId xmlns:a16="http://schemas.microsoft.com/office/drawing/2014/main" id="{401CBCE3-C97E-5B92-98EE-3352FBF1599C}"/>
              </a:ext>
            </a:extLst>
          </p:cNvPr>
          <p:cNvCxnSpPr>
            <a:cxnSpLocks/>
          </p:cNvCxnSpPr>
          <p:nvPr/>
        </p:nvCxnSpPr>
        <p:spPr>
          <a:xfrm>
            <a:off x="5205061" y="3189972"/>
            <a:ext cx="21389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Shape 531">
            <a:extLst>
              <a:ext uri="{FF2B5EF4-FFF2-40B4-BE49-F238E27FC236}">
                <a16:creationId xmlns:a16="http://schemas.microsoft.com/office/drawing/2014/main" id="{4012F8CC-B563-5EED-CA66-2C81D37F0449}"/>
              </a:ext>
            </a:extLst>
          </p:cNvPr>
          <p:cNvSpPr/>
          <p:nvPr/>
        </p:nvSpPr>
        <p:spPr>
          <a:xfrm>
            <a:off x="5921710" y="2035809"/>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-25,7</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43" name="Rectángulo redondeado 56">
            <a:extLst>
              <a:ext uri="{FF2B5EF4-FFF2-40B4-BE49-F238E27FC236}">
                <a16:creationId xmlns:a16="http://schemas.microsoft.com/office/drawing/2014/main" id="{3406C898-C07E-0275-D07F-FDFA636D62C0}"/>
              </a:ext>
            </a:extLst>
          </p:cNvPr>
          <p:cNvSpPr/>
          <p:nvPr/>
        </p:nvSpPr>
        <p:spPr>
          <a:xfrm>
            <a:off x="6313079" y="1576672"/>
            <a:ext cx="706793" cy="21323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2F4FF"/>
                </a:solidFill>
                <a:effectLst/>
                <a:uLnTx/>
                <a:uFillTx/>
                <a:latin typeface="Calibri"/>
                <a:ea typeface="+mn-ea"/>
                <a:cs typeface="+mn-cs"/>
              </a:rPr>
              <a:t>Margin (%)</a:t>
            </a:r>
          </a:p>
        </p:txBody>
      </p:sp>
      <p:sp>
        <p:nvSpPr>
          <p:cNvPr id="44" name="Rectángulo redondeado 55">
            <a:extLst>
              <a:ext uri="{FF2B5EF4-FFF2-40B4-BE49-F238E27FC236}">
                <a16:creationId xmlns:a16="http://schemas.microsoft.com/office/drawing/2014/main" id="{F12FFA5D-BC8C-4E63-C218-C26651172CD9}"/>
              </a:ext>
            </a:extLst>
          </p:cNvPr>
          <p:cNvSpPr/>
          <p:nvPr/>
        </p:nvSpPr>
        <p:spPr>
          <a:xfrm>
            <a:off x="5535005" y="1569882"/>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F2F4FF"/>
                </a:solidFill>
                <a:effectLst/>
                <a:uLnTx/>
                <a:uFillTx/>
                <a:latin typeface="Calibri"/>
                <a:ea typeface="+mn-ea"/>
                <a:cs typeface="+mn-cs"/>
              </a:rPr>
              <a:t>EBITDA</a:t>
            </a:r>
          </a:p>
        </p:txBody>
      </p:sp>
      <p:graphicFrame>
        <p:nvGraphicFramePr>
          <p:cNvPr id="45" name="Gráfico 5">
            <a:extLst>
              <a:ext uri="{FF2B5EF4-FFF2-40B4-BE49-F238E27FC236}">
                <a16:creationId xmlns:a16="http://schemas.microsoft.com/office/drawing/2014/main" id="{8E717773-9178-9614-4EDD-119D35338C4B}"/>
              </a:ext>
            </a:extLst>
          </p:cNvPr>
          <p:cNvGraphicFramePr/>
          <p:nvPr>
            <p:extLst>
              <p:ext uri="{D42A27DB-BD31-4B8C-83A1-F6EECF244321}">
                <p14:modId xmlns:p14="http://schemas.microsoft.com/office/powerpoint/2010/main" val="3208259103"/>
              </p:ext>
            </p:extLst>
          </p:nvPr>
        </p:nvGraphicFramePr>
        <p:xfrm>
          <a:off x="5267757" y="4610499"/>
          <a:ext cx="2026845" cy="1400616"/>
        </p:xfrm>
        <a:graphic>
          <a:graphicData uri="http://schemas.openxmlformats.org/drawingml/2006/chart">
            <c:chart xmlns:c="http://schemas.openxmlformats.org/drawingml/2006/chart" xmlns:r="http://schemas.openxmlformats.org/officeDocument/2006/relationships" r:id="rId6"/>
          </a:graphicData>
        </a:graphic>
      </p:graphicFrame>
      <p:cxnSp>
        <p:nvCxnSpPr>
          <p:cNvPr id="52" name="Conector recto 51">
            <a:extLst>
              <a:ext uri="{FF2B5EF4-FFF2-40B4-BE49-F238E27FC236}">
                <a16:creationId xmlns:a16="http://schemas.microsoft.com/office/drawing/2014/main" id="{F9FB1047-C4B0-76A4-9BAF-072302095D73}"/>
              </a:ext>
            </a:extLst>
          </p:cNvPr>
          <p:cNvCxnSpPr>
            <a:cxnSpLocks/>
          </p:cNvCxnSpPr>
          <p:nvPr/>
        </p:nvCxnSpPr>
        <p:spPr>
          <a:xfrm>
            <a:off x="5141742" y="5639182"/>
            <a:ext cx="21118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Shape 531">
            <a:extLst>
              <a:ext uri="{FF2B5EF4-FFF2-40B4-BE49-F238E27FC236}">
                <a16:creationId xmlns:a16="http://schemas.microsoft.com/office/drawing/2014/main" id="{906B766B-DCCE-DEFF-6E8A-457F5EE4B214}"/>
              </a:ext>
            </a:extLst>
          </p:cNvPr>
          <p:cNvSpPr/>
          <p:nvPr/>
        </p:nvSpPr>
        <p:spPr>
          <a:xfrm>
            <a:off x="5989759" y="4448080"/>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-14,7</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54" name="Shape 531">
            <a:extLst>
              <a:ext uri="{FF2B5EF4-FFF2-40B4-BE49-F238E27FC236}">
                <a16:creationId xmlns:a16="http://schemas.microsoft.com/office/drawing/2014/main" id="{56EAE908-92F5-FCD5-A821-6D65247C05EB}"/>
              </a:ext>
            </a:extLst>
          </p:cNvPr>
          <p:cNvSpPr/>
          <p:nvPr/>
        </p:nvSpPr>
        <p:spPr>
          <a:xfrm>
            <a:off x="1781355" y="4482165"/>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-43,6</a:t>
            </a:r>
            <a:r>
              <a:rPr kumimoji="0" lang="es-ES"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9" name="CuadroTexto 18">
            <a:extLst>
              <a:ext uri="{FF2B5EF4-FFF2-40B4-BE49-F238E27FC236}">
                <a16:creationId xmlns:a16="http://schemas.microsoft.com/office/drawing/2014/main" id="{A503C606-3C1A-6D2D-EA02-554CDB5A03D7}"/>
              </a:ext>
            </a:extLst>
          </p:cNvPr>
          <p:cNvSpPr txBox="1"/>
          <p:nvPr/>
        </p:nvSpPr>
        <p:spPr>
          <a:xfrm>
            <a:off x="1185576" y="2294016"/>
            <a:ext cx="765544" cy="230832"/>
          </a:xfrm>
          <a:prstGeom prst="rect">
            <a:avLst/>
          </a:prstGeom>
          <a:noFill/>
        </p:spPr>
        <p:txBody>
          <a:bodyPr wrap="square">
            <a:spAutoFit/>
          </a:bodyPr>
          <a:lstStyle/>
          <a:p>
            <a:pPr algn="r"/>
            <a:r>
              <a:rPr lang="en-US" sz="900" dirty="0">
                <a:solidFill>
                  <a:schemeClr val="bg2">
                    <a:lumMod val="95000"/>
                  </a:schemeClr>
                </a:solidFill>
              </a:rPr>
              <a:t>427.657</a:t>
            </a:r>
          </a:p>
        </p:txBody>
      </p:sp>
      <p:sp>
        <p:nvSpPr>
          <p:cNvPr id="22" name="CuadroTexto 21">
            <a:extLst>
              <a:ext uri="{FF2B5EF4-FFF2-40B4-BE49-F238E27FC236}">
                <a16:creationId xmlns:a16="http://schemas.microsoft.com/office/drawing/2014/main" id="{78BDD612-433C-65A3-2CA8-97FA91236AED}"/>
              </a:ext>
            </a:extLst>
          </p:cNvPr>
          <p:cNvSpPr txBox="1"/>
          <p:nvPr/>
        </p:nvSpPr>
        <p:spPr>
          <a:xfrm>
            <a:off x="2247190" y="2339210"/>
            <a:ext cx="765544" cy="230832"/>
          </a:xfrm>
          <a:prstGeom prst="rect">
            <a:avLst/>
          </a:prstGeom>
          <a:noFill/>
        </p:spPr>
        <p:txBody>
          <a:bodyPr wrap="square">
            <a:spAutoFit/>
          </a:bodyPr>
          <a:lstStyle/>
          <a:p>
            <a:pPr algn="r"/>
            <a:r>
              <a:rPr lang="en-US" sz="900" dirty="0">
                <a:solidFill>
                  <a:schemeClr val="bg2">
                    <a:lumMod val="95000"/>
                  </a:schemeClr>
                </a:solidFill>
              </a:rPr>
              <a:t>405.705</a:t>
            </a:r>
          </a:p>
        </p:txBody>
      </p:sp>
      <p:sp>
        <p:nvSpPr>
          <p:cNvPr id="29" name="Shape 531">
            <a:extLst>
              <a:ext uri="{FF2B5EF4-FFF2-40B4-BE49-F238E27FC236}">
                <a16:creationId xmlns:a16="http://schemas.microsoft.com/office/drawing/2014/main" id="{668AD16F-101E-DC6F-492E-65E4584AE5F6}"/>
              </a:ext>
            </a:extLst>
          </p:cNvPr>
          <p:cNvSpPr/>
          <p:nvPr/>
        </p:nvSpPr>
        <p:spPr>
          <a:xfrm>
            <a:off x="1951995" y="2411277"/>
            <a:ext cx="468790" cy="205629"/>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kumimoji="0" lang="es-ES" sz="9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-5,1%</a:t>
            </a:r>
            <a:endParaRPr kumimoji="0" lang="en-GB" sz="9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34" name="Abrir llave 33">
            <a:extLst>
              <a:ext uri="{FF2B5EF4-FFF2-40B4-BE49-F238E27FC236}">
                <a16:creationId xmlns:a16="http://schemas.microsoft.com/office/drawing/2014/main" id="{7C347E94-D127-5E98-D32C-266249445A54}"/>
              </a:ext>
            </a:extLst>
          </p:cNvPr>
          <p:cNvSpPr/>
          <p:nvPr/>
        </p:nvSpPr>
        <p:spPr>
          <a:xfrm>
            <a:off x="1230548" y="2407312"/>
            <a:ext cx="103440" cy="6873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brir llave 34">
            <a:extLst>
              <a:ext uri="{FF2B5EF4-FFF2-40B4-BE49-F238E27FC236}">
                <a16:creationId xmlns:a16="http://schemas.microsoft.com/office/drawing/2014/main" id="{A1958EE1-27D4-077A-34D0-417268C93D16}"/>
              </a:ext>
            </a:extLst>
          </p:cNvPr>
          <p:cNvSpPr/>
          <p:nvPr/>
        </p:nvSpPr>
        <p:spPr>
          <a:xfrm>
            <a:off x="1272717" y="2157404"/>
            <a:ext cx="45719" cy="2101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Conector recto 54">
            <a:extLst>
              <a:ext uri="{FF2B5EF4-FFF2-40B4-BE49-F238E27FC236}">
                <a16:creationId xmlns:a16="http://schemas.microsoft.com/office/drawing/2014/main" id="{5CF8B62F-E6CD-5EB7-4072-843DE8658A37}"/>
              </a:ext>
            </a:extLst>
          </p:cNvPr>
          <p:cNvCxnSpPr>
            <a:cxnSpLocks/>
          </p:cNvCxnSpPr>
          <p:nvPr/>
        </p:nvCxnSpPr>
        <p:spPr>
          <a:xfrm>
            <a:off x="1373980" y="2310644"/>
            <a:ext cx="565150" cy="0"/>
          </a:xfrm>
          <a:prstGeom prst="line">
            <a:avLst/>
          </a:prstGeom>
          <a:ln w="12700">
            <a:solidFill>
              <a:schemeClr val="bg2">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15E56056-8045-AF0E-4D00-8E88596AED75}"/>
              </a:ext>
            </a:extLst>
          </p:cNvPr>
          <p:cNvCxnSpPr>
            <a:cxnSpLocks/>
          </p:cNvCxnSpPr>
          <p:nvPr/>
        </p:nvCxnSpPr>
        <p:spPr>
          <a:xfrm>
            <a:off x="2429362" y="2332733"/>
            <a:ext cx="565150" cy="0"/>
          </a:xfrm>
          <a:prstGeom prst="line">
            <a:avLst/>
          </a:prstGeom>
          <a:ln w="12700">
            <a:solidFill>
              <a:schemeClr val="bg2">
                <a:lumMod val="9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62" name="Gráfico 5">
            <a:extLst>
              <a:ext uri="{FF2B5EF4-FFF2-40B4-BE49-F238E27FC236}">
                <a16:creationId xmlns:a16="http://schemas.microsoft.com/office/drawing/2014/main" id="{93DEEA9D-BEFC-7B0D-5C34-3AF1CB567908}"/>
              </a:ext>
            </a:extLst>
          </p:cNvPr>
          <p:cNvGraphicFramePr/>
          <p:nvPr>
            <p:extLst>
              <p:ext uri="{D42A27DB-BD31-4B8C-83A1-F6EECF244321}">
                <p14:modId xmlns:p14="http://schemas.microsoft.com/office/powerpoint/2010/main" val="3805630754"/>
              </p:ext>
            </p:extLst>
          </p:nvPr>
        </p:nvGraphicFramePr>
        <p:xfrm>
          <a:off x="1062739" y="4707312"/>
          <a:ext cx="2026845" cy="1400616"/>
        </p:xfrm>
        <a:graphic>
          <a:graphicData uri="http://schemas.openxmlformats.org/drawingml/2006/chart">
            <c:chart xmlns:c="http://schemas.openxmlformats.org/drawingml/2006/chart" xmlns:r="http://schemas.openxmlformats.org/officeDocument/2006/relationships" r:id="rId7"/>
          </a:graphicData>
        </a:graphic>
      </p:graphicFrame>
      <p:sp>
        <p:nvSpPr>
          <p:cNvPr id="63" name="CuadroTexto 62">
            <a:extLst>
              <a:ext uri="{FF2B5EF4-FFF2-40B4-BE49-F238E27FC236}">
                <a16:creationId xmlns:a16="http://schemas.microsoft.com/office/drawing/2014/main" id="{A40FD01A-642D-925F-6B4D-7A57F0CBF41D}"/>
              </a:ext>
            </a:extLst>
          </p:cNvPr>
          <p:cNvSpPr txBox="1"/>
          <p:nvPr/>
        </p:nvSpPr>
        <p:spPr>
          <a:xfrm>
            <a:off x="8671200" y="2852852"/>
            <a:ext cx="325121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400" kern="0" dirty="0">
                <a:solidFill>
                  <a:srgbClr val="003245"/>
                </a:solidFill>
                <a:latin typeface="Calibri" panose="020F0502020204030204" pitchFamily="34" charset="0"/>
                <a:ea typeface="ＭＳ Ｐゴシック"/>
              </a:rPr>
              <a:t>EBITDA falls -25.7% compared to Mar 23. explained by lower revenues (-6.1%), partially offset by lower operating expenses (-1.4%), due to lower personnel expenses, network connectivity of FO, client services and advertising, among others, reaching a margin of 15.3% in 1Q24, which compares with a margin of 19.4% in 1Q23.</a:t>
            </a:r>
          </a:p>
        </p:txBody>
      </p:sp>
      <p:sp>
        <p:nvSpPr>
          <p:cNvPr id="64" name="CuadroTexto 63">
            <a:extLst>
              <a:ext uri="{FF2B5EF4-FFF2-40B4-BE49-F238E27FC236}">
                <a16:creationId xmlns:a16="http://schemas.microsoft.com/office/drawing/2014/main" id="{010ED801-9101-0301-0F70-921941748280}"/>
              </a:ext>
            </a:extLst>
          </p:cNvPr>
          <p:cNvSpPr txBox="1"/>
          <p:nvPr/>
        </p:nvSpPr>
        <p:spPr>
          <a:xfrm>
            <a:off x="8678686" y="5013197"/>
            <a:ext cx="312235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400" kern="0" dirty="0">
                <a:solidFill>
                  <a:srgbClr val="003245"/>
                </a:solidFill>
                <a:latin typeface="Calibri" panose="020F0502020204030204" pitchFamily="34" charset="0"/>
                <a:ea typeface="ＭＳ Ｐゴシック"/>
              </a:rPr>
              <a:t>Capex shows a drop of -43.6% y/y, due to the higher investment registered in 1Q23 associated with the deployment of regulatory 5G, with the above the </a:t>
            </a:r>
            <a:r>
              <a:rPr lang="en-US" sz="1400" kern="0" dirty="0" err="1">
                <a:solidFill>
                  <a:srgbClr val="003245"/>
                </a:solidFill>
                <a:latin typeface="Calibri" panose="020F0502020204030204" pitchFamily="34" charset="0"/>
                <a:ea typeface="ＭＳ Ｐゴシック"/>
              </a:rPr>
              <a:t>OpCF</a:t>
            </a:r>
            <a:r>
              <a:rPr lang="en-US" sz="1400" kern="0" dirty="0">
                <a:solidFill>
                  <a:srgbClr val="003245"/>
                </a:solidFill>
                <a:latin typeface="Calibri" panose="020F0502020204030204" pitchFamily="34" charset="0"/>
                <a:ea typeface="ＭＳ Ｐゴシック"/>
              </a:rPr>
              <a:t> reached $44,394 million.</a:t>
            </a:r>
            <a:endParaRPr kumimoji="0" lang="en-US" sz="1400" i="0" u="none" strike="noStrike" kern="1200" cap="none" spc="0" normalizeH="0" baseline="0" noProof="0" dirty="0">
              <a:ln>
                <a:noFill/>
              </a:ln>
              <a:solidFill>
                <a:srgbClr val="013045"/>
              </a:solidFill>
              <a:effectLst/>
              <a:uLnTx/>
              <a:uFillTx/>
              <a:latin typeface="Calibri" panose="020F0502020204030204"/>
              <a:ea typeface="+mn-ea"/>
              <a:cs typeface="+mn-cs"/>
            </a:endParaRPr>
          </a:p>
        </p:txBody>
      </p:sp>
      <p:cxnSp>
        <p:nvCxnSpPr>
          <p:cNvPr id="70" name="Conector recto 69">
            <a:extLst>
              <a:ext uri="{FF2B5EF4-FFF2-40B4-BE49-F238E27FC236}">
                <a16:creationId xmlns:a16="http://schemas.microsoft.com/office/drawing/2014/main" id="{863C9AF2-D108-10E1-FB37-6F09D45F7494}"/>
              </a:ext>
            </a:extLst>
          </p:cNvPr>
          <p:cNvCxnSpPr>
            <a:cxnSpLocks/>
          </p:cNvCxnSpPr>
          <p:nvPr/>
        </p:nvCxnSpPr>
        <p:spPr>
          <a:xfrm>
            <a:off x="9946484" y="4910336"/>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uadroTexto 70">
            <a:extLst>
              <a:ext uri="{FF2B5EF4-FFF2-40B4-BE49-F238E27FC236}">
                <a16:creationId xmlns:a16="http://schemas.microsoft.com/office/drawing/2014/main" id="{4004A9DA-5E68-4E51-3E26-3C88AEAA757F}"/>
              </a:ext>
            </a:extLst>
          </p:cNvPr>
          <p:cNvSpPr txBox="1"/>
          <p:nvPr/>
        </p:nvSpPr>
        <p:spPr>
          <a:xfrm>
            <a:off x="2905043" y="4775248"/>
            <a:ext cx="1182403" cy="400110"/>
          </a:xfrm>
          <a:prstGeom prst="rect">
            <a:avLst/>
          </a:prstGeom>
          <a:solidFill>
            <a:srgbClr val="E0EDFF"/>
          </a:solidFill>
        </p:spPr>
        <p:txBody>
          <a:bodyPr wrap="square" rtlCol="0">
            <a:spAutoFit/>
          </a:bodyPr>
          <a:lstStyle/>
          <a:p>
            <a:pPr algn="ctr"/>
            <a:r>
              <a:rPr lang="es-CL" sz="1000" kern="0" dirty="0" err="1">
                <a:solidFill>
                  <a:srgbClr val="003245"/>
                </a:solidFill>
                <a:latin typeface="Calibri" panose="020F0502020204030204" pitchFamily="34" charset="0"/>
                <a:ea typeface="ＭＳ Ｐゴシック"/>
              </a:rPr>
              <a:t>Capex</a:t>
            </a:r>
            <a:r>
              <a:rPr lang="es-CL" sz="1000" kern="0" dirty="0">
                <a:solidFill>
                  <a:srgbClr val="003245"/>
                </a:solidFill>
                <a:latin typeface="Calibri" panose="020F0502020204030204" pitchFamily="34" charset="0"/>
                <a:ea typeface="ＭＳ Ｐゴシック"/>
              </a:rPr>
              <a:t>/</a:t>
            </a:r>
            <a:r>
              <a:rPr lang="es-CL" sz="1000" kern="0" dirty="0" err="1">
                <a:solidFill>
                  <a:srgbClr val="003245"/>
                </a:solidFill>
                <a:latin typeface="Calibri" panose="020F0502020204030204" pitchFamily="34" charset="0"/>
                <a:ea typeface="ＭＳ Ｐゴシック"/>
              </a:rPr>
              <a:t>Revenues</a:t>
            </a:r>
            <a:r>
              <a:rPr lang="es-CL" sz="1000" kern="0" dirty="0">
                <a:solidFill>
                  <a:srgbClr val="003245"/>
                </a:solidFill>
                <a:latin typeface="Calibri" panose="020F0502020204030204" pitchFamily="34" charset="0"/>
                <a:ea typeface="ＭＳ Ｐゴシック"/>
              </a:rPr>
              <a:t>  4,5%</a:t>
            </a:r>
            <a:endParaRPr lang="en-US" sz="1000" dirty="0"/>
          </a:p>
        </p:txBody>
      </p:sp>
      <p:sp>
        <p:nvSpPr>
          <p:cNvPr id="6" name="CuadroTexto 5">
            <a:extLst>
              <a:ext uri="{FF2B5EF4-FFF2-40B4-BE49-F238E27FC236}">
                <a16:creationId xmlns:a16="http://schemas.microsoft.com/office/drawing/2014/main" id="{D11E6548-DBFB-3792-7A92-5EEDE2047A2F}"/>
              </a:ext>
            </a:extLst>
          </p:cNvPr>
          <p:cNvSpPr txBox="1"/>
          <p:nvPr/>
        </p:nvSpPr>
        <p:spPr>
          <a:xfrm>
            <a:off x="286925" y="1209327"/>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7" name="Shape 531">
            <a:extLst>
              <a:ext uri="{FF2B5EF4-FFF2-40B4-BE49-F238E27FC236}">
                <a16:creationId xmlns:a16="http://schemas.microsoft.com/office/drawing/2014/main" id="{F0880AB4-827A-DE70-11A4-2FD0F6ADC178}"/>
              </a:ext>
            </a:extLst>
          </p:cNvPr>
          <p:cNvSpPr/>
          <p:nvPr/>
        </p:nvSpPr>
        <p:spPr>
          <a:xfrm>
            <a:off x="387958" y="977018"/>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cxnSp>
        <p:nvCxnSpPr>
          <p:cNvPr id="36" name="Conector recto 35">
            <a:extLst>
              <a:ext uri="{FF2B5EF4-FFF2-40B4-BE49-F238E27FC236}">
                <a16:creationId xmlns:a16="http://schemas.microsoft.com/office/drawing/2014/main" id="{DF4D1CDC-52D5-F5F7-EB4A-5ACE5098A750}"/>
              </a:ext>
            </a:extLst>
          </p:cNvPr>
          <p:cNvCxnSpPr>
            <a:cxnSpLocks/>
          </p:cNvCxnSpPr>
          <p:nvPr/>
        </p:nvCxnSpPr>
        <p:spPr>
          <a:xfrm>
            <a:off x="1931079" y="2293353"/>
            <a:ext cx="544948" cy="56678"/>
          </a:xfrm>
          <a:prstGeom prst="line">
            <a:avLst/>
          </a:prstGeom>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E91BAD33-EB20-4D64-C8B3-7820C76EAC57}"/>
              </a:ext>
            </a:extLst>
          </p:cNvPr>
          <p:cNvSpPr txBox="1"/>
          <p:nvPr/>
        </p:nvSpPr>
        <p:spPr>
          <a:xfrm>
            <a:off x="7123181" y="4795332"/>
            <a:ext cx="1016949" cy="400110"/>
          </a:xfrm>
          <a:prstGeom prst="rect">
            <a:avLst/>
          </a:prstGeom>
          <a:solidFill>
            <a:srgbClr val="E0EDFF"/>
          </a:solidFill>
        </p:spPr>
        <p:txBody>
          <a:bodyPr wrap="square" rtlCol="0">
            <a:spAutoFit/>
          </a:bodyPr>
          <a:lstStyle/>
          <a:p>
            <a:pPr algn="ctr"/>
            <a:r>
              <a:rPr lang="es-CL" sz="1000" kern="0" dirty="0" err="1">
                <a:solidFill>
                  <a:srgbClr val="003245"/>
                </a:solidFill>
                <a:latin typeface="Calibri" panose="020F0502020204030204" pitchFamily="34" charset="0"/>
                <a:ea typeface="ＭＳ Ｐゴシック"/>
              </a:rPr>
              <a:t>OpCF</a:t>
            </a:r>
            <a:r>
              <a:rPr lang="es-CL" sz="1000" kern="0" dirty="0">
                <a:solidFill>
                  <a:srgbClr val="003245"/>
                </a:solidFill>
                <a:latin typeface="Calibri" panose="020F0502020204030204" pitchFamily="34" charset="0"/>
                <a:ea typeface="ＭＳ Ｐゴシック"/>
              </a:rPr>
              <a:t>/</a:t>
            </a:r>
            <a:r>
              <a:rPr lang="es-CL" sz="1000" kern="0" dirty="0" err="1">
                <a:solidFill>
                  <a:srgbClr val="003245"/>
                </a:solidFill>
                <a:latin typeface="Calibri" panose="020F0502020204030204" pitchFamily="34" charset="0"/>
                <a:ea typeface="ＭＳ Ｐゴシック"/>
              </a:rPr>
              <a:t>Revenues</a:t>
            </a:r>
            <a:r>
              <a:rPr lang="es-CL" sz="1000" kern="0" dirty="0">
                <a:solidFill>
                  <a:srgbClr val="003245"/>
                </a:solidFill>
                <a:latin typeface="Calibri" panose="020F0502020204030204" pitchFamily="34" charset="0"/>
                <a:ea typeface="ＭＳ Ｐゴシック"/>
              </a:rPr>
              <a:t>  10,9%</a:t>
            </a:r>
            <a:endParaRPr lang="en-US" sz="1000" dirty="0"/>
          </a:p>
        </p:txBody>
      </p:sp>
      <p:sp>
        <p:nvSpPr>
          <p:cNvPr id="37" name="Título 1">
            <a:extLst>
              <a:ext uri="{FF2B5EF4-FFF2-40B4-BE49-F238E27FC236}">
                <a16:creationId xmlns:a16="http://schemas.microsoft.com/office/drawing/2014/main" id="{82FC9782-8E27-A59E-E6E9-6F9A157393BE}"/>
              </a:ext>
            </a:extLst>
          </p:cNvPr>
          <p:cNvSpPr>
            <a:spLocks noGrp="1"/>
          </p:cNvSpPr>
          <p:nvPr>
            <p:ph type="title"/>
          </p:nvPr>
        </p:nvSpPr>
        <p:spPr>
          <a:xfrm>
            <a:off x="1333988" y="22841"/>
            <a:ext cx="9682650" cy="535531"/>
          </a:xfrm>
        </p:spPr>
        <p:txBody>
          <a:bodyPr/>
          <a:lstStyle/>
          <a:p>
            <a:r>
              <a:rPr lang="es-ES" altLang="en-GB" b="1" dirty="0" err="1">
                <a:solidFill>
                  <a:schemeClr val="tx2"/>
                </a:solidFill>
                <a:latin typeface="+mn-lt"/>
              </a:rPr>
              <a:t>Revenues</a:t>
            </a:r>
            <a:r>
              <a:rPr lang="es-ES" altLang="en-GB" b="1" dirty="0">
                <a:solidFill>
                  <a:schemeClr val="tx2"/>
                </a:solidFill>
                <a:latin typeface="+mn-lt"/>
              </a:rPr>
              <a:t>, EBITDA and </a:t>
            </a:r>
            <a:r>
              <a:rPr lang="es-ES" altLang="en-GB" b="1" dirty="0" err="1">
                <a:solidFill>
                  <a:schemeClr val="tx2"/>
                </a:solidFill>
                <a:latin typeface="+mn-lt"/>
              </a:rPr>
              <a:t>OpCF</a:t>
            </a:r>
            <a:endParaRPr lang="es-ES" altLang="en-GB" dirty="0"/>
          </a:p>
        </p:txBody>
      </p:sp>
      <p:sp>
        <p:nvSpPr>
          <p:cNvPr id="46" name="Shape 100">
            <a:extLst>
              <a:ext uri="{FF2B5EF4-FFF2-40B4-BE49-F238E27FC236}">
                <a16:creationId xmlns:a16="http://schemas.microsoft.com/office/drawing/2014/main" id="{B6731C41-11AC-EF99-D38B-65F7C9CA541D}"/>
              </a:ext>
            </a:extLst>
          </p:cNvPr>
          <p:cNvSpPr/>
          <p:nvPr/>
        </p:nvSpPr>
        <p:spPr>
          <a:xfrm>
            <a:off x="1806283" y="3726030"/>
            <a:ext cx="64921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CapEx</a:t>
            </a:r>
            <a:endPar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7" name="Shape 100">
            <a:extLst>
              <a:ext uri="{FF2B5EF4-FFF2-40B4-BE49-F238E27FC236}">
                <a16:creationId xmlns:a16="http://schemas.microsoft.com/office/drawing/2014/main" id="{6896D6B7-53A6-3ECE-4F12-CA7077A8570F}"/>
              </a:ext>
            </a:extLst>
          </p:cNvPr>
          <p:cNvSpPr/>
          <p:nvPr/>
        </p:nvSpPr>
        <p:spPr>
          <a:xfrm>
            <a:off x="4418458" y="1010117"/>
            <a:ext cx="3912816"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EBITDA** y Margin</a:t>
            </a:r>
          </a:p>
        </p:txBody>
      </p:sp>
      <p:sp>
        <p:nvSpPr>
          <p:cNvPr id="58" name="Shape 100">
            <a:extLst>
              <a:ext uri="{FF2B5EF4-FFF2-40B4-BE49-F238E27FC236}">
                <a16:creationId xmlns:a16="http://schemas.microsoft.com/office/drawing/2014/main" id="{7698E03B-6D74-E729-E716-E2211F8EB0C9}"/>
              </a:ext>
            </a:extLst>
          </p:cNvPr>
          <p:cNvSpPr/>
          <p:nvPr/>
        </p:nvSpPr>
        <p:spPr>
          <a:xfrm>
            <a:off x="871754" y="994149"/>
            <a:ext cx="2702607"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b="1" dirty="0">
                <a:solidFill>
                  <a:prstClr val="black"/>
                </a:solidFill>
                <a:latin typeface="Calibri" panose="020F0502020204030204"/>
              </a:rPr>
              <a:t>Revenues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(y-o-y </a:t>
            </a:r>
            <a:r>
              <a:rPr lang="en-US" sz="1600" b="1" dirty="0">
                <a:solidFill>
                  <a:prstClr val="black"/>
                </a:solidFill>
                <a:latin typeface="Calibri" panose="020F0502020204030204"/>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Shape 100">
            <a:extLst>
              <a:ext uri="{FF2B5EF4-FFF2-40B4-BE49-F238E27FC236}">
                <a16:creationId xmlns:a16="http://schemas.microsoft.com/office/drawing/2014/main" id="{DF62F982-C11F-A2A9-E03E-FACD28334FEB}"/>
              </a:ext>
            </a:extLst>
          </p:cNvPr>
          <p:cNvSpPr/>
          <p:nvPr/>
        </p:nvSpPr>
        <p:spPr>
          <a:xfrm>
            <a:off x="5185872" y="3745738"/>
            <a:ext cx="220034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GB" b="1" dirty="0" err="1">
                <a:solidFill>
                  <a:prstClr val="black"/>
                </a:solidFill>
                <a:latin typeface="Calibri" panose="020F0502020204030204"/>
              </a:rPr>
              <a:t>OpCF</a:t>
            </a:r>
            <a:r>
              <a:rPr lang="en-GB" b="1" dirty="0">
                <a:solidFill>
                  <a:prstClr val="black"/>
                </a:solidFill>
                <a:latin typeface="Calibri" panose="020F0502020204030204"/>
              </a:rPr>
              <a:t> (OIBDA – </a:t>
            </a:r>
            <a:r>
              <a:rPr lang="en-GB" b="1" dirty="0" err="1">
                <a:solidFill>
                  <a:prstClr val="black"/>
                </a:solidFill>
                <a:latin typeface="Calibri" panose="020F0502020204030204"/>
              </a:rPr>
              <a:t>CapEx</a:t>
            </a:r>
            <a:r>
              <a:rPr lang="en-GB" b="1" dirty="0">
                <a:solidFill>
                  <a:prstClr val="black"/>
                </a:solidFill>
                <a:latin typeface="Calibri" panose="020F0502020204030204"/>
              </a:rPr>
              <a:t>)</a:t>
            </a:r>
            <a:endPar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F8485FDF-3D8A-BADE-D942-9A5E201B2FF7}"/>
              </a:ext>
            </a:extLst>
          </p:cNvPr>
          <p:cNvSpPr txBox="1"/>
          <p:nvPr/>
        </p:nvSpPr>
        <p:spPr>
          <a:xfrm>
            <a:off x="207991" y="2163832"/>
            <a:ext cx="997389" cy="246221"/>
          </a:xfrm>
          <a:prstGeom prst="rect">
            <a:avLst/>
          </a:prstGeom>
          <a:noFill/>
        </p:spPr>
        <p:txBody>
          <a:bodyPr wrap="none" rtlCol="0">
            <a:spAutoFit/>
          </a:bodyPr>
          <a:lstStyle/>
          <a:p>
            <a:r>
              <a:rPr lang="es-CL" sz="1000" kern="0" dirty="0" err="1">
                <a:solidFill>
                  <a:srgbClr val="003245"/>
                </a:solidFill>
                <a:latin typeface="Calibri" panose="020F0502020204030204" pitchFamily="34" charset="0"/>
                <a:ea typeface="ＭＳ Ｐゴシック"/>
              </a:rPr>
              <a:t>Other</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revenues</a:t>
            </a:r>
            <a:endParaRPr lang="en-US" sz="1000" dirty="0"/>
          </a:p>
        </p:txBody>
      </p:sp>
      <p:sp>
        <p:nvSpPr>
          <p:cNvPr id="4" name="CuadroTexto 3">
            <a:extLst>
              <a:ext uri="{FF2B5EF4-FFF2-40B4-BE49-F238E27FC236}">
                <a16:creationId xmlns:a16="http://schemas.microsoft.com/office/drawing/2014/main" id="{70250E3E-2B93-C0E7-02D3-F975F9A66411}"/>
              </a:ext>
            </a:extLst>
          </p:cNvPr>
          <p:cNvSpPr txBox="1"/>
          <p:nvPr/>
        </p:nvSpPr>
        <p:spPr>
          <a:xfrm>
            <a:off x="127291" y="2468077"/>
            <a:ext cx="1191145" cy="553998"/>
          </a:xfrm>
          <a:prstGeom prst="rect">
            <a:avLst/>
          </a:prstGeom>
          <a:noFill/>
        </p:spPr>
        <p:txBody>
          <a:bodyPr wrap="square" rtlCol="0">
            <a:spAutoFit/>
          </a:bodyPr>
          <a:lstStyle/>
          <a:p>
            <a:pPr algn="ctr"/>
            <a:r>
              <a:rPr lang="es-CL" sz="1000" kern="0" dirty="0" err="1">
                <a:solidFill>
                  <a:srgbClr val="003245"/>
                </a:solidFill>
                <a:latin typeface="Calibri" panose="020F0502020204030204" pitchFamily="34" charset="0"/>
                <a:ea typeface="ＭＳ Ｐゴシック"/>
              </a:rPr>
              <a:t>Revenues</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from</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ordinary</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activities</a:t>
            </a:r>
            <a:r>
              <a:rPr lang="es-CL" sz="1000" kern="0" dirty="0">
                <a:solidFill>
                  <a:srgbClr val="003245"/>
                </a:solidFill>
                <a:latin typeface="Calibri" panose="020F0502020204030204" pitchFamily="34" charset="0"/>
                <a:ea typeface="ＭＳ Ｐゴシック"/>
              </a:rPr>
              <a:t> (</a:t>
            </a:r>
            <a:r>
              <a:rPr lang="es-CL" sz="1000" kern="0" dirty="0" err="1">
                <a:solidFill>
                  <a:srgbClr val="003245"/>
                </a:solidFill>
                <a:latin typeface="Calibri" panose="020F0502020204030204" pitchFamily="34" charset="0"/>
                <a:ea typeface="ＭＳ Ｐゴシック"/>
              </a:rPr>
              <a:t>organic</a:t>
            </a:r>
            <a:r>
              <a:rPr lang="es-CL" sz="1000" kern="0" dirty="0">
                <a:solidFill>
                  <a:srgbClr val="003245"/>
                </a:solidFill>
                <a:latin typeface="Calibri" panose="020F0502020204030204" pitchFamily="34" charset="0"/>
                <a:ea typeface="ＭＳ Ｐゴシック"/>
              </a:rPr>
              <a:t>) </a:t>
            </a:r>
            <a:endParaRPr lang="en-US" sz="1000" dirty="0"/>
          </a:p>
        </p:txBody>
      </p:sp>
      <p:cxnSp>
        <p:nvCxnSpPr>
          <p:cNvPr id="5" name="Conector recto 4">
            <a:extLst>
              <a:ext uri="{FF2B5EF4-FFF2-40B4-BE49-F238E27FC236}">
                <a16:creationId xmlns:a16="http://schemas.microsoft.com/office/drawing/2014/main" id="{D2FA7BAE-6D3F-CB93-E929-02D42513B9DA}"/>
              </a:ext>
            </a:extLst>
          </p:cNvPr>
          <p:cNvCxnSpPr>
            <a:cxnSpLocks/>
          </p:cNvCxnSpPr>
          <p:nvPr/>
        </p:nvCxnSpPr>
        <p:spPr>
          <a:xfrm>
            <a:off x="9862224" y="2616906"/>
            <a:ext cx="622300"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80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id="{A2DC1278-AD1C-5491-4B8B-6796CED5CE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Objeto 6" hidden="1">
                        <a:extLst>
                          <a:ext uri="{FF2B5EF4-FFF2-40B4-BE49-F238E27FC236}">
                            <a16:creationId xmlns:a16="http://schemas.microsoft.com/office/drawing/2014/main" id="{A2DC1278-AD1C-5491-4B8B-6796CED5CE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hape 507">
            <a:extLst>
              <a:ext uri="{FF2B5EF4-FFF2-40B4-BE49-F238E27FC236}">
                <a16:creationId xmlns:a16="http://schemas.microsoft.com/office/drawing/2014/main" id="{D826852D-3847-29B9-5A31-786602DBDA73}"/>
              </a:ext>
            </a:extLst>
          </p:cNvPr>
          <p:cNvSpPr/>
          <p:nvPr/>
        </p:nvSpPr>
        <p:spPr>
          <a:xfrm>
            <a:off x="-44829" y="1298290"/>
            <a:ext cx="121508" cy="33079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defTabSz="457200">
              <a:lnSpc>
                <a:spcPts val="3400"/>
              </a:lnSpc>
              <a:spcBef>
                <a:spcPts val="1200"/>
              </a:spcBef>
              <a:defRPr sz="1600">
                <a:solidFill>
                  <a:srgbClr val="0093B7"/>
                </a:solidFill>
                <a:latin typeface="Telefonica-Regular"/>
                <a:ea typeface="Telefonica-Regular"/>
                <a:cs typeface="Telefonica-Regular"/>
                <a:sym typeface="Telefonica-Regular"/>
              </a:defRPr>
            </a:lvl1pPr>
          </a:lstStyle>
          <a:p>
            <a:pPr marL="0" marR="0" lvl="0" indent="0" algn="l" defTabSz="321457" rtl="0" eaLnBrk="1" fontAlgn="auto" latinLnBrk="0" hangingPunct="0">
              <a:lnSpc>
                <a:spcPts val="2391"/>
              </a:lnSpc>
              <a:spcBef>
                <a:spcPts val="844"/>
              </a:spcBef>
              <a:spcAft>
                <a:spcPts val="0"/>
              </a:spcAft>
              <a:buClrTx/>
              <a:buSzTx/>
              <a:buFontTx/>
              <a:buNone/>
              <a:tabLst/>
              <a:defRPr/>
            </a:pPr>
            <a:endParaRPr kumimoji="0" lang="en-GB" sz="1125" b="0" i="0" u="none" strike="noStrike" kern="0" cap="none" spc="0" normalizeH="0" baseline="0" noProof="0" dirty="0">
              <a:ln>
                <a:noFill/>
              </a:ln>
              <a:solidFill>
                <a:srgbClr val="807477"/>
              </a:solidFill>
              <a:effectLst/>
              <a:uLnTx/>
              <a:uFillTx/>
              <a:latin typeface="Calibri" charset="0"/>
              <a:ea typeface="Calibri" charset="0"/>
              <a:cs typeface="Calibri" charset="0"/>
              <a:sym typeface="Telefonica-Regular"/>
            </a:endParaRPr>
          </a:p>
        </p:txBody>
      </p:sp>
      <p:sp>
        <p:nvSpPr>
          <p:cNvPr id="49" name="Rectángulo: esquinas superiores redondeadas 48">
            <a:extLst>
              <a:ext uri="{FF2B5EF4-FFF2-40B4-BE49-F238E27FC236}">
                <a16:creationId xmlns:a16="http://schemas.microsoft.com/office/drawing/2014/main" id="{C4E810B1-AEA2-4037-BE2E-96A5613AE745}"/>
              </a:ext>
            </a:extLst>
          </p:cNvPr>
          <p:cNvSpPr/>
          <p:nvPr/>
        </p:nvSpPr>
        <p:spPr>
          <a:xfrm rot="5400000">
            <a:off x="8717639" y="-1005250"/>
            <a:ext cx="568469" cy="4792185"/>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54" name="Rectángulo: esquinas superiores redondeadas 53">
            <a:extLst>
              <a:ext uri="{FF2B5EF4-FFF2-40B4-BE49-F238E27FC236}">
                <a16:creationId xmlns:a16="http://schemas.microsoft.com/office/drawing/2014/main" id="{0DF19E5E-81D7-4AC7-A640-7595382193FA}"/>
              </a:ext>
            </a:extLst>
          </p:cNvPr>
          <p:cNvSpPr/>
          <p:nvPr/>
        </p:nvSpPr>
        <p:spPr>
          <a:xfrm rot="5400000">
            <a:off x="2236762" y="-1125564"/>
            <a:ext cx="552605" cy="5014168"/>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031A34"/>
              </a:solidFill>
              <a:effectLst/>
              <a:uLnTx/>
              <a:uFillTx/>
              <a:latin typeface="Calibri" panose="020F0502020204030204"/>
              <a:ea typeface="+mn-ea"/>
              <a:cs typeface="+mn-cs"/>
              <a:sym typeface="Helvetica Light"/>
            </a:endParaRPr>
          </a:p>
        </p:txBody>
      </p:sp>
      <p:sp>
        <p:nvSpPr>
          <p:cNvPr id="56" name="Rectángulo: esquinas superiores redondeadas 55">
            <a:extLst>
              <a:ext uri="{FF2B5EF4-FFF2-40B4-BE49-F238E27FC236}">
                <a16:creationId xmlns:a16="http://schemas.microsoft.com/office/drawing/2014/main" id="{9EB2CC4C-2132-56DE-E63A-165E7CA95ABA}"/>
              </a:ext>
            </a:extLst>
          </p:cNvPr>
          <p:cNvSpPr/>
          <p:nvPr/>
        </p:nvSpPr>
        <p:spPr>
          <a:xfrm rot="5400000">
            <a:off x="8742047" y="1970757"/>
            <a:ext cx="508209" cy="4725815"/>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95" name="CuadroTexto 94">
            <a:extLst>
              <a:ext uri="{FF2B5EF4-FFF2-40B4-BE49-F238E27FC236}">
                <a16:creationId xmlns:a16="http://schemas.microsoft.com/office/drawing/2014/main" id="{6AE77AE0-AAD2-BAF6-24F4-36099B6AAAF2}"/>
              </a:ext>
            </a:extLst>
          </p:cNvPr>
          <p:cNvSpPr txBox="1"/>
          <p:nvPr/>
        </p:nvSpPr>
        <p:spPr>
          <a:xfrm>
            <a:off x="358815" y="6595770"/>
            <a:ext cx="5375717" cy="230832"/>
          </a:xfrm>
          <a:prstGeom prst="rect">
            <a:avLst/>
          </a:prstGeom>
          <a:noFill/>
        </p:spPr>
        <p:txBody>
          <a:bodyPr wrap="square" lIns="0"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31A34"/>
                </a:solidFill>
                <a:effectLst/>
                <a:uLnTx/>
                <a:uFillTx/>
                <a:latin typeface="Calibri" panose="020F0502020204030204"/>
                <a:ea typeface="+mn-ea"/>
                <a:cs typeface="+mn-cs"/>
              </a:rPr>
              <a:t>1 Gross Debt and Net Debt does not include the effect of leases</a:t>
            </a:r>
            <a:r>
              <a:rPr kumimoji="0" lang="en-US" sz="700" b="0" i="0" u="none" strike="noStrike" kern="1200" cap="none" spc="0" normalizeH="0" baseline="0" noProof="0" dirty="0">
                <a:ln>
                  <a:noFill/>
                </a:ln>
                <a:solidFill>
                  <a:srgbClr val="031A34"/>
                </a:solidFill>
                <a:effectLst/>
                <a:uLnTx/>
                <a:uFillTx/>
                <a:latin typeface="Calibri" panose="020F0502020204030204"/>
                <a:ea typeface="+mn-ea"/>
                <a:cs typeface="+mn-cs"/>
              </a:rPr>
              <a:t>. </a:t>
            </a:r>
          </a:p>
        </p:txBody>
      </p:sp>
      <p:sp>
        <p:nvSpPr>
          <p:cNvPr id="83" name="Rectángulo: esquinas superiores redondeadas 82">
            <a:extLst>
              <a:ext uri="{FF2B5EF4-FFF2-40B4-BE49-F238E27FC236}">
                <a16:creationId xmlns:a16="http://schemas.microsoft.com/office/drawing/2014/main" id="{22FECB64-67F2-1204-F08B-B07E831B99BB}"/>
              </a:ext>
            </a:extLst>
          </p:cNvPr>
          <p:cNvSpPr/>
          <p:nvPr/>
        </p:nvSpPr>
        <p:spPr>
          <a:xfrm rot="5400000">
            <a:off x="2353670" y="1720681"/>
            <a:ext cx="491947" cy="5208044"/>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srgbClr val="F2F4FF"/>
              </a:solidFill>
              <a:effectLst/>
              <a:uLnTx/>
              <a:uFillTx/>
              <a:latin typeface="Calibri" panose="020F0502020204030204"/>
              <a:ea typeface="+mn-ea"/>
              <a:cs typeface="+mn-cs"/>
              <a:sym typeface="Helvetica Light"/>
            </a:endParaRPr>
          </a:p>
        </p:txBody>
      </p:sp>
      <p:sp>
        <p:nvSpPr>
          <p:cNvPr id="71" name="Rectángulo: esquinas redondeadas 70">
            <a:extLst>
              <a:ext uri="{FF2B5EF4-FFF2-40B4-BE49-F238E27FC236}">
                <a16:creationId xmlns:a16="http://schemas.microsoft.com/office/drawing/2014/main" id="{97828FC4-64B9-4B17-B6A0-536298C47F32}"/>
              </a:ext>
            </a:extLst>
          </p:cNvPr>
          <p:cNvSpPr/>
          <p:nvPr/>
        </p:nvSpPr>
        <p:spPr>
          <a:xfrm>
            <a:off x="2341893" y="1773155"/>
            <a:ext cx="3764310" cy="1545110"/>
          </a:xfrm>
          <a:prstGeom prst="roundRect">
            <a:avLst>
              <a:gd name="adj" fmla="val 50000"/>
            </a:avLst>
          </a:prstGeom>
          <a:noFill/>
          <a:ln w="254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rtlCol="0" anchor="ctr"/>
          <a:lstStyle/>
          <a:p>
            <a:pPr marR="0" lvl="0" algn="l" defTabSz="914400" rtl="0" eaLnBrk="0" fontAlgn="base" latinLnBrk="0" hangingPunct="0">
              <a:lnSpc>
                <a:spcPct val="100000"/>
              </a:lnSpc>
              <a:spcBef>
                <a:spcPts val="300"/>
              </a:spcBef>
              <a:spcAft>
                <a:spcPct val="0"/>
              </a:spcAft>
              <a:buClr>
                <a:srgbClr val="003245"/>
              </a:buClr>
              <a:buSzTx/>
              <a:tabLst/>
              <a:defRPr/>
            </a:pPr>
            <a:r>
              <a:rPr lang="en-US" sz="1000" u="sng" kern="0" dirty="0">
                <a:solidFill>
                  <a:srgbClr val="043F52"/>
                </a:solidFill>
                <a:latin typeface="Calibri" panose="020F0502020204030204" pitchFamily="34" charset="0"/>
                <a:ea typeface="ＭＳ Ｐゴシック"/>
              </a:rPr>
              <a:t>Debt: </a:t>
            </a: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lang="en-US" sz="1000" kern="0" dirty="0">
                <a:solidFill>
                  <a:srgbClr val="043F52"/>
                </a:solidFill>
                <a:latin typeface="Calibri" panose="020F0502020204030204" pitchFamily="34" charset="0"/>
                <a:ea typeface="ＭＳ Ｐゴシック"/>
              </a:rPr>
              <a:t>Gross debt  as of </a:t>
            </a:r>
            <a:r>
              <a:rPr lang="es-CL" sz="1000" kern="0" dirty="0">
                <a:solidFill>
                  <a:srgbClr val="043F52"/>
                </a:solidFill>
                <a:latin typeface="Calibri" panose="020F0502020204030204" pitchFamily="34" charset="0"/>
                <a:ea typeface="ＭＳ Ｐゴシック"/>
              </a:rPr>
              <a:t>Mar. 2024</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sym typeface="Wingdings" pitchFamily="2" charset="2"/>
              </a:rPr>
              <a:t></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Ch$1.406.429  </a:t>
            </a:r>
            <a:r>
              <a:rPr kumimoji="0" lang="es-CL" sz="1000" b="0" i="0" u="none" strike="noStrike" kern="0" cap="none" spc="0" normalizeH="0" baseline="0" noProof="0" dirty="0" err="1">
                <a:ln>
                  <a:noFill/>
                </a:ln>
                <a:solidFill>
                  <a:srgbClr val="043F52"/>
                </a:solidFill>
                <a:effectLst/>
                <a:uLnTx/>
                <a:uFillTx/>
                <a:latin typeface="Calibri" panose="020F0502020204030204" pitchFamily="34" charset="0"/>
                <a:ea typeface="ＭＳ Ｐゴシック"/>
                <a:cs typeface="+mn-cs"/>
              </a:rPr>
              <a:t>mills</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a:t>
            </a: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lang="es-CL" sz="1000" kern="0" dirty="0">
                <a:solidFill>
                  <a:srgbClr val="043F52"/>
                </a:solidFill>
                <a:latin typeface="Calibri" panose="020F0502020204030204" pitchFamily="34" charset="0"/>
                <a:ea typeface="ＭＳ Ｐゴシック"/>
              </a:rPr>
              <a:t>Net </a:t>
            </a:r>
            <a:r>
              <a:rPr lang="es-CL" sz="1000" kern="0" dirty="0" err="1">
                <a:solidFill>
                  <a:srgbClr val="043F52"/>
                </a:solidFill>
                <a:latin typeface="Calibri" panose="020F0502020204030204" pitchFamily="34" charset="0"/>
                <a:ea typeface="ＭＳ Ｐゴシック"/>
              </a:rPr>
              <a:t>Debt</a:t>
            </a:r>
            <a:r>
              <a:rPr lang="es-CL" sz="1000" kern="0" dirty="0">
                <a:solidFill>
                  <a:srgbClr val="043F52"/>
                </a:solidFill>
                <a:latin typeface="Calibri" panose="020F0502020204030204" pitchFamily="34" charset="0"/>
                <a:ea typeface="ＭＳ Ｐゴシック"/>
              </a:rPr>
              <a:t> as </a:t>
            </a:r>
            <a:r>
              <a:rPr lang="es-CL" sz="1000" kern="0" dirty="0" err="1">
                <a:solidFill>
                  <a:srgbClr val="043F52"/>
                </a:solidFill>
                <a:latin typeface="Calibri" panose="020F0502020204030204" pitchFamily="34" charset="0"/>
                <a:ea typeface="ＭＳ Ｐゴシック"/>
              </a:rPr>
              <a:t>of</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M</a:t>
            </a:r>
            <a:r>
              <a:rPr lang="es-CL" sz="1000" kern="0" dirty="0">
                <a:solidFill>
                  <a:srgbClr val="043F52"/>
                </a:solidFill>
                <a:latin typeface="Calibri" panose="020F0502020204030204" pitchFamily="34" charset="0"/>
                <a:ea typeface="ＭＳ Ｐゴシック"/>
              </a:rPr>
              <a:t>ar. 2024</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sym typeface="Wingdings" pitchFamily="2" charset="2"/>
              </a:rPr>
              <a:t></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Ch$1.170.589 </a:t>
            </a:r>
            <a:r>
              <a:rPr kumimoji="0" lang="es-CL" sz="1000" b="0" i="0" u="none" strike="noStrike" kern="0" cap="none" spc="0" normalizeH="0" baseline="0" noProof="0" dirty="0" err="1">
                <a:ln>
                  <a:noFill/>
                </a:ln>
                <a:solidFill>
                  <a:srgbClr val="043F52"/>
                </a:solidFill>
                <a:effectLst/>
                <a:uLnTx/>
                <a:uFillTx/>
                <a:latin typeface="Calibri" panose="020F0502020204030204" pitchFamily="34" charset="0"/>
                <a:ea typeface="ＭＳ Ｐゴシック"/>
                <a:cs typeface="+mn-cs"/>
              </a:rPr>
              <a:t>mills</a:t>
            </a:r>
            <a:endPar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a:p>
            <a:pPr marR="0" lvl="0" algn="l" defTabSz="914400" rtl="0" eaLnBrk="0" fontAlgn="base" latinLnBrk="0" hangingPunct="0">
              <a:lnSpc>
                <a:spcPct val="100000"/>
              </a:lnSpc>
              <a:spcBef>
                <a:spcPts val="300"/>
              </a:spcBef>
              <a:spcAft>
                <a:spcPct val="0"/>
              </a:spcAft>
              <a:buClr>
                <a:srgbClr val="003245"/>
              </a:buClr>
              <a:buSzTx/>
              <a:tabLst/>
              <a:defRPr/>
            </a:pPr>
            <a:r>
              <a:rPr lang="es-CL" sz="1000" u="sng" kern="0" dirty="0">
                <a:solidFill>
                  <a:srgbClr val="043F52"/>
                </a:solidFill>
                <a:latin typeface="Calibri" panose="020F0502020204030204" pitchFamily="34" charset="0"/>
                <a:ea typeface="ＭＳ Ｐゴシック"/>
              </a:rPr>
              <a:t>Ratings:</a:t>
            </a:r>
            <a:r>
              <a:rPr lang="es-CL" sz="1000" kern="0" dirty="0">
                <a:solidFill>
                  <a:srgbClr val="043F52"/>
                </a:solidFill>
                <a:latin typeface="Calibri" panose="020F0502020204030204" pitchFamily="34" charset="0"/>
                <a:ea typeface="ＭＳ Ｐゴシック"/>
              </a:rPr>
              <a:t> </a:t>
            </a:r>
            <a:endPar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kumimoji="0" lang="es-CL" sz="1000" b="0" i="0" u="none" strike="noStrike" kern="0" cap="none" spc="0" normalizeH="0" baseline="0" noProof="0" dirty="0" err="1">
                <a:ln>
                  <a:noFill/>
                </a:ln>
                <a:solidFill>
                  <a:srgbClr val="043F52"/>
                </a:solidFill>
                <a:effectLst/>
                <a:uLnTx/>
                <a:uFillTx/>
                <a:latin typeface="Calibri" panose="020F0502020204030204" pitchFamily="34" charset="0"/>
                <a:ea typeface="ＭＳ Ｐゴシック"/>
                <a:cs typeface="+mn-cs"/>
              </a:rPr>
              <a:t>Domestic</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ICR : AA (</a:t>
            </a:r>
            <a:r>
              <a:rPr lang="es-CL" sz="1000" kern="0" dirty="0">
                <a:solidFill>
                  <a:srgbClr val="043F52"/>
                </a:solidFill>
                <a:latin typeface="Calibri" panose="020F0502020204030204" pitchFamily="34" charset="0"/>
                <a:ea typeface="ＭＳ Ｐゴシック"/>
              </a:rPr>
              <a:t>en observación</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Fitch: </a:t>
            </a:r>
            <a:r>
              <a:rPr lang="es-CL" sz="1000" kern="0" dirty="0">
                <a:solidFill>
                  <a:srgbClr val="043F52"/>
                </a:solidFill>
                <a:latin typeface="Calibri" panose="020F0502020204030204" pitchFamily="34" charset="0"/>
                <a:ea typeface="ＭＳ Ｐゴシック"/>
              </a:rPr>
              <a:t>BBB-</a:t>
            </a: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 (estable) </a:t>
            </a:r>
          </a:p>
          <a:p>
            <a:pPr marL="171450" marR="0" lvl="0" indent="-171450" algn="l" defTabSz="914400" rtl="0" eaLnBrk="0" fontAlgn="base" latinLnBrk="0" hangingPunct="0">
              <a:lnSpc>
                <a:spcPct val="100000"/>
              </a:lnSpc>
              <a:spcBef>
                <a:spcPts val="300"/>
              </a:spcBef>
              <a:spcAft>
                <a:spcPct val="0"/>
              </a:spcAft>
              <a:buClr>
                <a:srgbClr val="003245"/>
              </a:buClr>
              <a:buSzTx/>
              <a:buFont typeface="Wingdings" panose="05000000000000000000" pitchFamily="2" charset="2"/>
              <a:buChar char="ü"/>
              <a:tabLst/>
              <a:defRPr/>
            </a:pPr>
            <a:r>
              <a:rPr kumimoji="0" lang="es-CL" sz="10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International: S&amp;P: BBB- (negativo)/ Fitch: BBB- (estable)</a:t>
            </a:r>
          </a:p>
        </p:txBody>
      </p:sp>
      <p:sp>
        <p:nvSpPr>
          <p:cNvPr id="13" name="30 CuadroTexto">
            <a:extLst>
              <a:ext uri="{FF2B5EF4-FFF2-40B4-BE49-F238E27FC236}">
                <a16:creationId xmlns:a16="http://schemas.microsoft.com/office/drawing/2014/main" id="{2B5B813A-79CA-D4AE-ED33-0AD051840904}"/>
              </a:ext>
            </a:extLst>
          </p:cNvPr>
          <p:cNvSpPr txBox="1">
            <a:spLocks noChangeArrowheads="1"/>
          </p:cNvSpPr>
          <p:nvPr/>
        </p:nvSpPr>
        <p:spPr bwMode="auto">
          <a:xfrm>
            <a:off x="230208" y="6074111"/>
            <a:ext cx="5208045" cy="44627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L" sz="100" b="0"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mn-cs"/>
            </a:endParaRPr>
          </a:p>
          <a:p>
            <a:pPr marL="171450" marR="0" lvl="0" indent="-171450" algn="l" defTabSz="914400" rtl="0" eaLnBrk="0" fontAlgn="base" latinLnBrk="0" hangingPunct="0">
              <a:lnSpc>
                <a:spcPct val="100000"/>
              </a:lnSpc>
              <a:spcBef>
                <a:spcPct val="0"/>
              </a:spcBef>
              <a:spcAft>
                <a:spcPct val="0"/>
              </a:spcAft>
              <a:buClr>
                <a:srgbClr val="003245"/>
              </a:buClr>
              <a:buSzTx/>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Payment capacity supported by EBITDA generation for the last 12 months ended in March 2024, which reached Ch$ 312 billion.</a:t>
            </a:r>
            <a:endParaRPr kumimoji="0" lang="es-E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p:txBody>
      </p:sp>
      <p:sp>
        <p:nvSpPr>
          <p:cNvPr id="14" name="Text Box 8">
            <a:extLst>
              <a:ext uri="{FF2B5EF4-FFF2-40B4-BE49-F238E27FC236}">
                <a16:creationId xmlns:a16="http://schemas.microsoft.com/office/drawing/2014/main" id="{66DD125F-5BDB-B7E6-2875-BFB9A6BD5227}"/>
              </a:ext>
            </a:extLst>
          </p:cNvPr>
          <p:cNvSpPr txBox="1">
            <a:spLocks noChangeArrowheads="1"/>
          </p:cNvSpPr>
          <p:nvPr/>
        </p:nvSpPr>
        <p:spPr bwMode="auto">
          <a:xfrm>
            <a:off x="15925" y="3506980"/>
            <a:ext cx="4839893" cy="430887"/>
          </a:xfrm>
          <a:prstGeom prst="rect">
            <a:avLst/>
          </a:prstGeom>
          <a:noFill/>
          <a:ln w="19050">
            <a:noFill/>
            <a:miter lim="800000"/>
            <a:headEnd/>
            <a:tailEnd/>
          </a:ln>
        </p:spPr>
        <p:txBody>
          <a:bodyPr wrap="square">
            <a:spAutoFit/>
          </a:bodyPr>
          <a:lstStyle/>
          <a:p>
            <a:pPr marL="171450" marR="0" lvl="1" indent="-171450" algn="l" defTabSz="914400" rtl="0" eaLnBrk="0" fontAlgn="base" latinLnBrk="0" hangingPunct="0">
              <a:lnSpc>
                <a:spcPct val="100000"/>
              </a:lnSpc>
              <a:spcBef>
                <a:spcPct val="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Constant Gross Debt.</a:t>
            </a:r>
          </a:p>
          <a:p>
            <a:pPr marL="171450" marR="0" lvl="1" indent="-171450" algn="l" defTabSz="914400" rtl="0" eaLnBrk="0" fontAlgn="base" latinLnBrk="0" hangingPunct="0">
              <a:lnSpc>
                <a:spcPct val="100000"/>
              </a:lnSpc>
              <a:spcBef>
                <a:spcPct val="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Net debt increases mainly due to a drop in cash balance</a:t>
            </a:r>
            <a:r>
              <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a:t>
            </a:r>
          </a:p>
        </p:txBody>
      </p:sp>
      <p:sp>
        <p:nvSpPr>
          <p:cNvPr id="18" name="Shape 531">
            <a:extLst>
              <a:ext uri="{FF2B5EF4-FFF2-40B4-BE49-F238E27FC236}">
                <a16:creationId xmlns:a16="http://schemas.microsoft.com/office/drawing/2014/main" id="{EC3FA1D5-7943-74AA-53FB-E216D22A75F9}"/>
              </a:ext>
            </a:extLst>
          </p:cNvPr>
          <p:cNvSpPr/>
          <p:nvPr/>
        </p:nvSpPr>
        <p:spPr>
          <a:xfrm>
            <a:off x="7545316" y="2056841"/>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4</a:t>
            </a:r>
            <a:r>
              <a:rPr kumimoji="0" lang="es-ES"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19" name="Shape 531">
            <a:extLst>
              <a:ext uri="{FF2B5EF4-FFF2-40B4-BE49-F238E27FC236}">
                <a16:creationId xmlns:a16="http://schemas.microsoft.com/office/drawing/2014/main" id="{3DE8916A-08EA-810E-8EEC-662459BDAB63}"/>
              </a:ext>
            </a:extLst>
          </p:cNvPr>
          <p:cNvSpPr/>
          <p:nvPr/>
        </p:nvSpPr>
        <p:spPr>
          <a:xfrm>
            <a:off x="9812084" y="2051822"/>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r>
              <a:rPr lang="es-ES" sz="1000" dirty="0">
                <a:solidFill>
                  <a:srgbClr val="031A34"/>
                </a:solidFill>
                <a:latin typeface="Calibri" panose="020F0502020204030204"/>
                <a:cs typeface="Arial" panose="020B0604020202020204" pitchFamily="34" charset="0"/>
              </a:rPr>
              <a:t>12</a:t>
            </a:r>
            <a:r>
              <a:rPr kumimoji="0" lang="es-ES"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rPr>
              <a:t>%</a:t>
            </a:r>
            <a:endParaRPr kumimoji="0" lang="en-GB" sz="1000" b="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0" name="Text Box 12">
            <a:extLst>
              <a:ext uri="{FF2B5EF4-FFF2-40B4-BE49-F238E27FC236}">
                <a16:creationId xmlns:a16="http://schemas.microsoft.com/office/drawing/2014/main" id="{C0E1A50A-EFA1-55B4-2BD8-351B068F5873}"/>
              </a:ext>
            </a:extLst>
          </p:cNvPr>
          <p:cNvSpPr txBox="1">
            <a:spLocks noChangeArrowheads="1"/>
          </p:cNvSpPr>
          <p:nvPr/>
        </p:nvSpPr>
        <p:spPr bwMode="auto">
          <a:xfrm>
            <a:off x="6335878" y="3346185"/>
            <a:ext cx="5334753" cy="615553"/>
          </a:xfrm>
          <a:prstGeom prst="rect">
            <a:avLst/>
          </a:prstGeom>
          <a:noFill/>
          <a:ln w="19050">
            <a:noFill/>
            <a:miter lim="800000"/>
            <a:headEnd/>
            <a:tailEnd/>
          </a:ln>
        </p:spPr>
        <p:txBody>
          <a:bodyPr wrap="square">
            <a:spAutoFit/>
          </a:bodyPr>
          <a:lstStyle/>
          <a:p>
            <a:pPr marL="0" marR="0" lvl="1" indent="0" algn="just" defTabSz="914400" rtl="0" eaLnBrk="0" fontAlgn="base" latinLnBrk="0" hangingPunct="0">
              <a:lnSpc>
                <a:spcPct val="100000"/>
              </a:lnSpc>
              <a:spcBef>
                <a:spcPct val="0"/>
              </a:spcBef>
              <a:spcAft>
                <a:spcPct val="0"/>
              </a:spcAft>
              <a:buClr>
                <a:srgbClr val="043F52"/>
              </a:buClr>
              <a:buSzPct val="115000"/>
              <a:buFontTx/>
              <a:buNone/>
              <a:tabLst/>
              <a:defRPr/>
            </a:pPr>
            <a:endParaRPr kumimoji="0" lang="es-CL" sz="100" b="1" i="0" u="none" strike="noStrike" kern="1200" cap="none" spc="0" normalizeH="0" baseline="0" noProof="0" dirty="0">
              <a:ln>
                <a:noFill/>
              </a:ln>
              <a:solidFill>
                <a:srgbClr val="043F52"/>
              </a:solidFill>
              <a:effectLst/>
              <a:highlight>
                <a:srgbClr val="FFFF00"/>
              </a:highlight>
              <a:uLnTx/>
              <a:uFillTx/>
              <a:latin typeface="Telefonica Text" panose="02000506040000020004" pitchFamily="2" charset="0"/>
              <a:ea typeface="ＭＳ Ｐゴシック"/>
              <a:cs typeface="Arial" pitchFamily="34" charset="0"/>
            </a:endParaRPr>
          </a:p>
          <a:p>
            <a:pPr marL="171450" marR="0" lvl="1" indent="-171450" algn="just" defTabSz="914400" rtl="0" eaLnBrk="0" fontAlgn="base" latinLnBrk="0" hangingPunct="0">
              <a:lnSpc>
                <a:spcPct val="100000"/>
              </a:lnSpc>
              <a:spcBef>
                <a:spcPct val="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Gross and net financial expenses increase due to a higher average market interest rate in 2024, an increase in working capital initiatives and a decrease in financial income.</a:t>
            </a:r>
            <a:r>
              <a:rPr kumimoji="0" lang="es-ES_tradnl" sz="1100" b="0" i="0" u="none" strike="noStrike" kern="0" cap="none" spc="0" normalizeH="0" baseline="0" noProof="0" dirty="0">
                <a:ln>
                  <a:noFill/>
                </a:ln>
                <a:solidFill>
                  <a:srgbClr val="043F52"/>
                </a:solidFill>
                <a:effectLst/>
                <a:highlight>
                  <a:srgbClr val="FFFF00"/>
                </a:highlight>
                <a:uLnTx/>
                <a:uFillTx/>
                <a:latin typeface="Calibri" panose="020F0502020204030204" pitchFamily="34" charset="0"/>
                <a:ea typeface="ＭＳ Ｐゴシック"/>
                <a:cs typeface="+mn-cs"/>
              </a:rPr>
              <a:t>	</a:t>
            </a:r>
          </a:p>
        </p:txBody>
      </p:sp>
      <p:sp>
        <p:nvSpPr>
          <p:cNvPr id="21" name="Rectángulo redondeado 56">
            <a:extLst>
              <a:ext uri="{FF2B5EF4-FFF2-40B4-BE49-F238E27FC236}">
                <a16:creationId xmlns:a16="http://schemas.microsoft.com/office/drawing/2014/main" id="{33787D8C-8B53-0F1F-2CA1-5756F636C9C7}"/>
              </a:ext>
            </a:extLst>
          </p:cNvPr>
          <p:cNvSpPr/>
          <p:nvPr/>
        </p:nvSpPr>
        <p:spPr>
          <a:xfrm>
            <a:off x="9075813" y="1765962"/>
            <a:ext cx="740004" cy="21323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2F4FF"/>
                </a:solidFill>
                <a:latin typeface="Calibri"/>
              </a:rPr>
              <a:t>Mar - 24</a:t>
            </a:r>
            <a:endParaRPr kumimoji="0" lang="en-US" sz="1000" b="0" i="0" u="none" strike="noStrike" kern="1200" cap="none" spc="0" normalizeH="0" baseline="0" noProof="0" dirty="0">
              <a:ln>
                <a:noFill/>
              </a:ln>
              <a:solidFill>
                <a:srgbClr val="F2F4FF"/>
              </a:solidFill>
              <a:effectLst/>
              <a:uLnTx/>
              <a:uFillTx/>
              <a:latin typeface="Calibri"/>
              <a:ea typeface="+mn-ea"/>
              <a:cs typeface="+mn-cs"/>
            </a:endParaRPr>
          </a:p>
        </p:txBody>
      </p:sp>
      <p:sp>
        <p:nvSpPr>
          <p:cNvPr id="22" name="Rectángulo redondeado 55">
            <a:extLst>
              <a:ext uri="{FF2B5EF4-FFF2-40B4-BE49-F238E27FC236}">
                <a16:creationId xmlns:a16="http://schemas.microsoft.com/office/drawing/2014/main" id="{FA0EAC27-FF17-4CFF-73C1-F1AED04A85FC}"/>
              </a:ext>
            </a:extLst>
          </p:cNvPr>
          <p:cNvSpPr/>
          <p:nvPr/>
        </p:nvSpPr>
        <p:spPr>
          <a:xfrm>
            <a:off x="8160399" y="1765962"/>
            <a:ext cx="712027" cy="213232"/>
          </a:xfrm>
          <a:prstGeom prst="roundRect">
            <a:avLst>
              <a:gd name="adj" fmla="val 50000"/>
            </a:avLst>
          </a:prstGeom>
          <a:solidFill>
            <a:srgbClr val="99C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F2F4FF"/>
                </a:solidFill>
                <a:effectLst/>
                <a:uLnTx/>
                <a:uFillTx/>
                <a:latin typeface="Calibri"/>
                <a:ea typeface="+mn-ea"/>
                <a:cs typeface="+mn-cs"/>
              </a:rPr>
              <a:t>Mar -23</a:t>
            </a:r>
          </a:p>
        </p:txBody>
      </p:sp>
      <p:sp>
        <p:nvSpPr>
          <p:cNvPr id="25" name="Rectángulo: esquinas redondeadas 24">
            <a:extLst>
              <a:ext uri="{FF2B5EF4-FFF2-40B4-BE49-F238E27FC236}">
                <a16:creationId xmlns:a16="http://schemas.microsoft.com/office/drawing/2014/main" id="{ABAE9741-EC1F-80CE-3ECB-1B28E81392BB}"/>
              </a:ext>
            </a:extLst>
          </p:cNvPr>
          <p:cNvSpPr/>
          <p:nvPr/>
        </p:nvSpPr>
        <p:spPr>
          <a:xfrm>
            <a:off x="9049609" y="4918056"/>
            <a:ext cx="1949256" cy="1043533"/>
          </a:xfrm>
          <a:prstGeom prst="roundRect">
            <a:avLst>
              <a:gd name="adj" fmla="val 50000"/>
            </a:avLst>
          </a:prstGeom>
          <a:noFill/>
          <a:ln w="254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1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endParaRPr>
          </a:p>
          <a:p>
            <a:pPr marL="171450" marR="0" lvl="1" indent="-171450" algn="l" defTabSz="914400" rtl="0" eaLnBrk="0" fontAlgn="base" latinLnBrk="0" hangingPunct="0">
              <a:lnSpc>
                <a:spcPct val="100000"/>
              </a:lnSpc>
              <a:spcBef>
                <a:spcPts val="600"/>
              </a:spcBef>
              <a:spcAft>
                <a:spcPct val="0"/>
              </a:spcAft>
              <a:buClr>
                <a:srgbClr val="043F52"/>
              </a:buClr>
              <a:buSzPct val="115000"/>
              <a:buFont typeface="Wingdings" panose="05000000000000000000" pitchFamily="2" charset="2"/>
              <a:buChar char="ü"/>
              <a:tabLst/>
              <a:defRPr/>
            </a:pPr>
            <a:r>
              <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100% FX </a:t>
            </a:r>
            <a:r>
              <a:rPr kumimoji="0" lang="es-CL" sz="1100" b="0" i="0" u="none" strike="noStrike" kern="0" cap="none" spc="0" normalizeH="0" baseline="0" noProof="0" dirty="0" err="1">
                <a:ln>
                  <a:noFill/>
                </a:ln>
                <a:solidFill>
                  <a:srgbClr val="043F52"/>
                </a:solidFill>
                <a:effectLst/>
                <a:uLnTx/>
                <a:uFillTx/>
                <a:latin typeface="Calibri" panose="020F0502020204030204" pitchFamily="34" charset="0"/>
                <a:ea typeface="ＭＳ Ｐゴシック"/>
                <a:cs typeface="+mn-cs"/>
              </a:rPr>
              <a:t>Coverage</a:t>
            </a:r>
            <a:endParaRPr kumimoji="0" lang="es-CL"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a:p>
            <a:pPr marL="171450" marR="0" lvl="1" indent="-171450" algn="l" defTabSz="914400" rtl="0" eaLnBrk="0" fontAlgn="base" latinLnBrk="0" hangingPunct="0">
              <a:lnSpc>
                <a:spcPct val="100000"/>
              </a:lnSpc>
              <a:spcBef>
                <a:spcPts val="600"/>
              </a:spcBef>
              <a:spcAft>
                <a:spcPct val="0"/>
              </a:spcAft>
              <a:buClr>
                <a:srgbClr val="043F52"/>
              </a:buClr>
              <a:buSzPct val="115000"/>
              <a:buFont typeface="Wingdings" panose="05000000000000000000" pitchFamily="2" charset="2"/>
              <a:buChar char="ü"/>
              <a:tabLst/>
              <a:defRPr/>
            </a:pPr>
            <a:r>
              <a:rPr kumimoji="0" lang="en-US"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rPr>
              <a:t>Average gross debt rate: 8.46% annually</a:t>
            </a:r>
            <a:endParaRPr kumimoji="0" lang="en-ZA" sz="1100" b="0" i="0" u="none" strike="noStrike" kern="0" cap="none" spc="0" normalizeH="0" baseline="0" noProof="0" dirty="0">
              <a:ln>
                <a:noFill/>
              </a:ln>
              <a:solidFill>
                <a:srgbClr val="043F52"/>
              </a:solidFill>
              <a:effectLst/>
              <a:uLnTx/>
              <a:uFillTx/>
              <a:latin typeface="Calibri" panose="020F0502020204030204" pitchFamily="34" charset="0"/>
              <a:ea typeface="ＭＳ Ｐゴシック"/>
              <a:cs typeface="+mn-cs"/>
            </a:endParaRPr>
          </a:p>
        </p:txBody>
      </p:sp>
      <p:sp>
        <p:nvSpPr>
          <p:cNvPr id="6" name="Elipse 5">
            <a:extLst>
              <a:ext uri="{FF2B5EF4-FFF2-40B4-BE49-F238E27FC236}">
                <a16:creationId xmlns:a16="http://schemas.microsoft.com/office/drawing/2014/main" id="{246466FF-BC18-525F-1A26-897FC8FDBD21}"/>
              </a:ext>
            </a:extLst>
          </p:cNvPr>
          <p:cNvSpPr/>
          <p:nvPr/>
        </p:nvSpPr>
        <p:spPr>
          <a:xfrm>
            <a:off x="11089246" y="167203"/>
            <a:ext cx="833172" cy="833172"/>
          </a:xfrm>
          <a:prstGeom prst="ellipse">
            <a:avLst/>
          </a:prstGeom>
          <a:solidFill>
            <a:schemeClr val="tx2">
              <a:lumMod val="20000"/>
              <a:lumOff val="80000"/>
            </a:schemeClr>
          </a:solidFill>
          <a:ln w="222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2F4FF"/>
              </a:solidFill>
              <a:effectLst/>
              <a:uLnTx/>
              <a:uFillTx/>
              <a:latin typeface="Calibri" panose="020F0502020204030204"/>
              <a:ea typeface="+mn-ea"/>
              <a:cs typeface="+mn-cs"/>
            </a:endParaRPr>
          </a:p>
        </p:txBody>
      </p:sp>
      <p:pic>
        <p:nvPicPr>
          <p:cNvPr id="9" name="Imagem 67" descr="Chile.png">
            <a:extLst>
              <a:ext uri="{FF2B5EF4-FFF2-40B4-BE49-F238E27FC236}">
                <a16:creationId xmlns:a16="http://schemas.microsoft.com/office/drawing/2014/main" id="{5041F58E-816B-262C-8270-C467F02AFF43}"/>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1149485" y="241181"/>
            <a:ext cx="700325" cy="700325"/>
          </a:xfrm>
          <a:prstGeom prst="rect">
            <a:avLst/>
          </a:prstGeom>
          <a:noFill/>
          <a:ln>
            <a:noFill/>
          </a:ln>
        </p:spPr>
      </p:pic>
      <p:graphicFrame>
        <p:nvGraphicFramePr>
          <p:cNvPr id="3" name="Gráfico 2">
            <a:extLst>
              <a:ext uri="{FF2B5EF4-FFF2-40B4-BE49-F238E27FC236}">
                <a16:creationId xmlns:a16="http://schemas.microsoft.com/office/drawing/2014/main" id="{00000000-0008-0000-0100-000009000000}"/>
              </a:ext>
            </a:extLst>
          </p:cNvPr>
          <p:cNvGraphicFramePr>
            <a:graphicFrameLocks/>
          </p:cNvGraphicFramePr>
          <p:nvPr>
            <p:extLst>
              <p:ext uri="{D42A27DB-BD31-4B8C-83A1-F6EECF244321}">
                <p14:modId xmlns:p14="http://schemas.microsoft.com/office/powerpoint/2010/main" val="94430652"/>
              </p:ext>
            </p:extLst>
          </p:nvPr>
        </p:nvGraphicFramePr>
        <p:xfrm>
          <a:off x="-187461" y="1541727"/>
          <a:ext cx="2868850" cy="209023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Gráfico 9">
            <a:extLst>
              <a:ext uri="{FF2B5EF4-FFF2-40B4-BE49-F238E27FC236}">
                <a16:creationId xmlns:a16="http://schemas.microsoft.com/office/drawing/2014/main" id="{00000000-0008-0000-0100-00000C000000}"/>
              </a:ext>
            </a:extLst>
          </p:cNvPr>
          <p:cNvGraphicFramePr>
            <a:graphicFrameLocks/>
          </p:cNvGraphicFramePr>
          <p:nvPr/>
        </p:nvGraphicFramePr>
        <p:xfrm>
          <a:off x="6605781" y="2336574"/>
          <a:ext cx="4792185" cy="107452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Gráfico 10">
            <a:extLst>
              <a:ext uri="{FF2B5EF4-FFF2-40B4-BE49-F238E27FC236}">
                <a16:creationId xmlns:a16="http://schemas.microsoft.com/office/drawing/2014/main" id="{00000000-0008-0000-0100-00000B000000}"/>
              </a:ext>
            </a:extLst>
          </p:cNvPr>
          <p:cNvGraphicFramePr>
            <a:graphicFrameLocks/>
          </p:cNvGraphicFramePr>
          <p:nvPr/>
        </p:nvGraphicFramePr>
        <p:xfrm>
          <a:off x="3646" y="4585085"/>
          <a:ext cx="5208045" cy="154511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Gráfico 11">
            <a:extLst>
              <a:ext uri="{FF2B5EF4-FFF2-40B4-BE49-F238E27FC236}">
                <a16:creationId xmlns:a16="http://schemas.microsoft.com/office/drawing/2014/main" id="{00000000-0008-0000-0100-00000A000000}"/>
              </a:ext>
            </a:extLst>
          </p:cNvPr>
          <p:cNvGraphicFramePr>
            <a:graphicFrameLocks/>
          </p:cNvGraphicFramePr>
          <p:nvPr>
            <p:extLst>
              <p:ext uri="{D42A27DB-BD31-4B8C-83A1-F6EECF244321}">
                <p14:modId xmlns:p14="http://schemas.microsoft.com/office/powerpoint/2010/main" val="525605049"/>
              </p:ext>
            </p:extLst>
          </p:nvPr>
        </p:nvGraphicFramePr>
        <p:xfrm>
          <a:off x="5985431" y="4570677"/>
          <a:ext cx="3442447" cy="2000810"/>
        </p:xfrm>
        <a:graphic>
          <a:graphicData uri="http://schemas.openxmlformats.org/drawingml/2006/chart">
            <c:chart xmlns:c="http://schemas.openxmlformats.org/drawingml/2006/chart" xmlns:r="http://schemas.openxmlformats.org/officeDocument/2006/relationships" r:id="rId10"/>
          </a:graphicData>
        </a:graphic>
      </p:graphicFrame>
      <p:sp>
        <p:nvSpPr>
          <p:cNvPr id="8" name="CuadroTexto 7">
            <a:extLst>
              <a:ext uri="{FF2B5EF4-FFF2-40B4-BE49-F238E27FC236}">
                <a16:creationId xmlns:a16="http://schemas.microsoft.com/office/drawing/2014/main" id="{4352EDE5-EA32-810F-CCCE-F10EAF4D6824}"/>
              </a:ext>
            </a:extLst>
          </p:cNvPr>
          <p:cNvSpPr txBox="1"/>
          <p:nvPr/>
        </p:nvSpPr>
        <p:spPr>
          <a:xfrm>
            <a:off x="10998865" y="2051822"/>
            <a:ext cx="889987" cy="261610"/>
          </a:xfrm>
          <a:prstGeom prst="rect">
            <a:avLst/>
          </a:prstGeom>
          <a:noFill/>
        </p:spPr>
        <p:txBody>
          <a:bodyPr wrap="none" rtlCol="0">
            <a:spAutoFit/>
          </a:bodyPr>
          <a:lstStyle/>
          <a:p>
            <a:r>
              <a:rPr lang="en-US" sz="1100" dirty="0">
                <a:solidFill>
                  <a:prstClr val="black"/>
                </a:solidFill>
                <a:latin typeface="Calibri" panose="020F0502020204030204"/>
              </a:rPr>
              <a:t>Var % 24/23</a:t>
            </a:r>
            <a:endParaRPr lang="en-US" sz="1100" dirty="0"/>
          </a:p>
        </p:txBody>
      </p:sp>
      <p:sp>
        <p:nvSpPr>
          <p:cNvPr id="15" name="Shape 531">
            <a:extLst>
              <a:ext uri="{FF2B5EF4-FFF2-40B4-BE49-F238E27FC236}">
                <a16:creationId xmlns:a16="http://schemas.microsoft.com/office/drawing/2014/main" id="{2290D264-949C-EDD1-F7FA-FD264A562A17}"/>
              </a:ext>
            </a:extLst>
          </p:cNvPr>
          <p:cNvSpPr/>
          <p:nvPr/>
        </p:nvSpPr>
        <p:spPr>
          <a:xfrm>
            <a:off x="11099898" y="1819513"/>
            <a:ext cx="638726" cy="240750"/>
          </a:xfrm>
          <a:prstGeom prst="roundRect">
            <a:avLst>
              <a:gd name="adj" fmla="val 50000"/>
            </a:avLst>
          </a:prstGeom>
          <a:noFill/>
          <a:ln w="12700">
            <a:solidFill>
              <a:schemeClr val="tx1">
                <a:lumMod val="25000"/>
                <a:lumOff val="75000"/>
              </a:schemeClr>
            </a:solidFill>
            <a:miter lim="400000"/>
          </a:ln>
        </p:spPr>
        <p:txBody>
          <a:bodyPr lIns="50229" tIns="50229" rIns="50229" bIns="50229" anchor="ctr"/>
          <a:lstStyle/>
          <a:p>
            <a:pPr marL="0" marR="0" lvl="0" indent="0" algn="ctr" defTabSz="720059" rtl="0" eaLnBrk="1" fontAlgn="auto" latinLnBrk="0" hangingPunct="1">
              <a:lnSpc>
                <a:spcPct val="100000"/>
              </a:lnSpc>
              <a:spcBef>
                <a:spcPts val="0"/>
              </a:spcBef>
              <a:spcAft>
                <a:spcPts val="0"/>
              </a:spcAft>
              <a:buClr>
                <a:srgbClr val="44546A"/>
              </a:buClr>
              <a:buSzTx/>
              <a:buFontTx/>
              <a:buNone/>
              <a:tabLst/>
              <a:defRPr/>
            </a:pPr>
            <a:endParaRPr kumimoji="0" lang="en-GB" sz="1000" i="0" u="none" strike="noStrike" kern="1200" cap="none" spc="0" normalizeH="0" baseline="0" noProof="0" dirty="0">
              <a:ln>
                <a:noFill/>
              </a:ln>
              <a:solidFill>
                <a:srgbClr val="031A34"/>
              </a:solidFill>
              <a:effectLst/>
              <a:uLnTx/>
              <a:uFillTx/>
              <a:latin typeface="Calibri" panose="020F0502020204030204"/>
              <a:ea typeface="+mn-ea"/>
              <a:cs typeface="Arial" panose="020B0604020202020204" pitchFamily="34" charset="0"/>
            </a:endParaRPr>
          </a:p>
        </p:txBody>
      </p:sp>
      <p:sp>
        <p:nvSpPr>
          <p:cNvPr id="23" name="Título 1">
            <a:extLst>
              <a:ext uri="{FF2B5EF4-FFF2-40B4-BE49-F238E27FC236}">
                <a16:creationId xmlns:a16="http://schemas.microsoft.com/office/drawing/2014/main" id="{79751120-AD98-8CA7-2546-0CBA74E8DBF1}"/>
              </a:ext>
            </a:extLst>
          </p:cNvPr>
          <p:cNvSpPr>
            <a:spLocks noGrp="1"/>
          </p:cNvSpPr>
          <p:nvPr>
            <p:ph type="title"/>
          </p:nvPr>
        </p:nvSpPr>
        <p:spPr>
          <a:xfrm>
            <a:off x="358775" y="338138"/>
            <a:ext cx="11564938" cy="534987"/>
          </a:xfrm>
        </p:spPr>
        <p:txBody>
          <a:bodyPr vert="horz"/>
          <a:lstStyle/>
          <a:p>
            <a:r>
              <a:rPr lang="es-CL" b="1" dirty="0" err="1">
                <a:solidFill>
                  <a:schemeClr val="tx2"/>
                </a:solidFill>
                <a:latin typeface="+mn-lt"/>
              </a:rPr>
              <a:t>Debt</a:t>
            </a:r>
            <a:r>
              <a:rPr lang="es-CL" b="1" dirty="0">
                <a:solidFill>
                  <a:schemeClr val="tx2"/>
                </a:solidFill>
                <a:latin typeface="+mn-lt"/>
              </a:rPr>
              <a:t> </a:t>
            </a:r>
            <a:r>
              <a:rPr lang="es-CL" b="1" dirty="0" err="1">
                <a:solidFill>
                  <a:schemeClr val="tx2"/>
                </a:solidFill>
                <a:latin typeface="+mn-lt"/>
              </a:rPr>
              <a:t>of</a:t>
            </a:r>
            <a:r>
              <a:rPr lang="es-CL" b="1" dirty="0">
                <a:solidFill>
                  <a:schemeClr val="tx2"/>
                </a:solidFill>
                <a:latin typeface="+mn-lt"/>
              </a:rPr>
              <a:t> Telefónica Móviles Chile S.A.</a:t>
            </a:r>
            <a:endParaRPr lang="es-ES" b="1" dirty="0">
              <a:solidFill>
                <a:schemeClr val="tx2"/>
              </a:solidFill>
              <a:latin typeface="+mn-lt"/>
            </a:endParaRPr>
          </a:p>
        </p:txBody>
      </p:sp>
      <p:sp>
        <p:nvSpPr>
          <p:cNvPr id="24" name="Rectángulo 23">
            <a:extLst>
              <a:ext uri="{FF2B5EF4-FFF2-40B4-BE49-F238E27FC236}">
                <a16:creationId xmlns:a16="http://schemas.microsoft.com/office/drawing/2014/main" id="{946E6CF8-AA9B-F06B-2066-77C3A211C512}"/>
              </a:ext>
            </a:extLst>
          </p:cNvPr>
          <p:cNvSpPr/>
          <p:nvPr/>
        </p:nvSpPr>
        <p:spPr>
          <a:xfrm>
            <a:off x="6809124" y="1134533"/>
            <a:ext cx="6419147"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1" indent="0" algn="just" defTabSz="914400" rtl="0" eaLnBrk="0" fontAlgn="base" latinLnBrk="0" hangingPunct="0">
              <a:lnSpc>
                <a:spcPct val="100000"/>
              </a:lnSpc>
              <a:spcBef>
                <a:spcPct val="0"/>
              </a:spcBef>
              <a:spcAft>
                <a:spcPct val="0"/>
              </a:spcAft>
              <a:buClr>
                <a:srgbClr val="043F52"/>
              </a:buClr>
              <a:buSzPct val="115000"/>
              <a:buFontTx/>
              <a:buNone/>
              <a:tabLst/>
              <a:defRPr/>
            </a:pPr>
            <a:r>
              <a:rPr kumimoji="0" lang="es-CL" sz="1800" b="1" i="0" u="none" strike="noStrike" kern="1200" cap="none" spc="0" normalizeH="0" baseline="0" noProof="0" dirty="0" err="1">
                <a:ln>
                  <a:noFill/>
                </a:ln>
                <a:solidFill>
                  <a:srgbClr val="043F52"/>
                </a:solidFill>
                <a:effectLst/>
                <a:uLnTx/>
                <a:uFillTx/>
                <a:latin typeface="Telefonica Text" panose="02000506040000020004" pitchFamily="2" charset="0"/>
                <a:ea typeface="ＭＳ Ｐゴシック"/>
                <a:cs typeface="Arial" pitchFamily="34" charset="0"/>
              </a:rPr>
              <a:t>Financial</a:t>
            </a:r>
            <a:r>
              <a:rPr kumimoji="0" lang="es-CL"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 expenses Mills. $</a:t>
            </a:r>
          </a:p>
        </p:txBody>
      </p:sp>
      <p:sp>
        <p:nvSpPr>
          <p:cNvPr id="26" name="Rectángulo 25">
            <a:extLst>
              <a:ext uri="{FF2B5EF4-FFF2-40B4-BE49-F238E27FC236}">
                <a16:creationId xmlns:a16="http://schemas.microsoft.com/office/drawing/2014/main" id="{F2D6D850-C3F4-0FE0-6590-57AD59C61A0A}"/>
              </a:ext>
            </a:extLst>
          </p:cNvPr>
          <p:cNvSpPr/>
          <p:nvPr/>
        </p:nvSpPr>
        <p:spPr>
          <a:xfrm>
            <a:off x="6831210" y="4079560"/>
            <a:ext cx="4046828" cy="508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Currency and Interest Rate Coverage</a:t>
            </a:r>
            <a:endParaRPr kumimoji="0" lang="en-ZA" sz="4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endParaRPr>
          </a:p>
        </p:txBody>
      </p:sp>
      <p:sp>
        <p:nvSpPr>
          <p:cNvPr id="27" name="Rectángulo 26">
            <a:extLst>
              <a:ext uri="{FF2B5EF4-FFF2-40B4-BE49-F238E27FC236}">
                <a16:creationId xmlns:a16="http://schemas.microsoft.com/office/drawing/2014/main" id="{176A793C-99CC-C44C-9EA7-284B9ED6A5D7}"/>
              </a:ext>
            </a:extLst>
          </p:cNvPr>
          <p:cNvSpPr/>
          <p:nvPr/>
        </p:nvSpPr>
        <p:spPr>
          <a:xfrm>
            <a:off x="263484" y="4078731"/>
            <a:ext cx="3430615"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rgbClr val="043F52"/>
                </a:solidFill>
                <a:effectLst/>
                <a:uLnTx/>
                <a:uFillTx/>
                <a:latin typeface="Telefonica Text" panose="02000506040000020004" pitchFamily="2" charset="0"/>
                <a:ea typeface="ＭＳ Ｐゴシック"/>
                <a:cs typeface="Arial" pitchFamily="34" charset="0"/>
              </a:rPr>
              <a:t>Maturity</a:t>
            </a:r>
            <a:r>
              <a:rPr kumimoji="0" lang="es-ES_tradnl"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 </a:t>
            </a:r>
            <a:r>
              <a:rPr kumimoji="0" lang="es-ES_tradnl" sz="1800" b="1" i="0" u="none" strike="noStrike" kern="1200" cap="none" spc="0" normalizeH="0" baseline="0" noProof="0" dirty="0" err="1">
                <a:ln>
                  <a:noFill/>
                </a:ln>
                <a:solidFill>
                  <a:srgbClr val="043F52"/>
                </a:solidFill>
                <a:effectLst/>
                <a:uLnTx/>
                <a:uFillTx/>
                <a:latin typeface="Telefonica Text" panose="02000506040000020004" pitchFamily="2" charset="0"/>
                <a:ea typeface="ＭＳ Ｐゴシック"/>
                <a:cs typeface="Arial" pitchFamily="34" charset="0"/>
              </a:rPr>
              <a:t>Profile</a:t>
            </a:r>
            <a:r>
              <a:rPr kumimoji="0" lang="es-ES_tradnl" sz="1800" b="1" i="0" u="none" strike="noStrike" kern="1200" cap="none" spc="0" normalizeH="0" baseline="0" noProof="0" dirty="0">
                <a:ln>
                  <a:noFill/>
                </a:ln>
                <a:solidFill>
                  <a:srgbClr val="043F52"/>
                </a:solidFill>
                <a:effectLst/>
                <a:uLnTx/>
                <a:uFillTx/>
                <a:latin typeface="Telefonica Text" panose="02000506040000020004" pitchFamily="2" charset="0"/>
                <a:ea typeface="ＭＳ Ｐゴシック"/>
                <a:cs typeface="Arial" pitchFamily="34" charset="0"/>
              </a:rPr>
              <a:t> Mills $</a:t>
            </a:r>
          </a:p>
        </p:txBody>
      </p:sp>
      <p:sp>
        <p:nvSpPr>
          <p:cNvPr id="28" name="Rectángulo 27">
            <a:extLst>
              <a:ext uri="{FF2B5EF4-FFF2-40B4-BE49-F238E27FC236}">
                <a16:creationId xmlns:a16="http://schemas.microsoft.com/office/drawing/2014/main" id="{59C51220-4094-40ED-8E68-E12E246BCA5B}"/>
              </a:ext>
            </a:extLst>
          </p:cNvPr>
          <p:cNvSpPr/>
          <p:nvPr/>
        </p:nvSpPr>
        <p:spPr>
          <a:xfrm>
            <a:off x="278791" y="1132740"/>
            <a:ext cx="3197175" cy="52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1A34"/>
                </a:solidFill>
                <a:effectLst/>
                <a:uLnTx/>
                <a:uFillTx/>
                <a:latin typeface="Calibri" panose="020F0502020204030204"/>
                <a:ea typeface="+mn-ea"/>
                <a:cs typeface="+mn-cs"/>
                <a:sym typeface="Helvetica Light"/>
              </a:rPr>
              <a:t>Debt Structure</a:t>
            </a:r>
            <a:endParaRPr kumimoji="0" lang="en-US" sz="1800" b="0" i="0" u="none" strike="noStrike" kern="0" cap="none" spc="0" normalizeH="0" baseline="30000" noProof="0" dirty="0">
              <a:ln>
                <a:noFill/>
              </a:ln>
              <a:solidFill>
                <a:srgbClr val="031A34"/>
              </a:solidFill>
              <a:effectLst/>
              <a:uLnTx/>
              <a:uFillTx/>
              <a:latin typeface="Calibri" panose="020F0502020204030204"/>
              <a:ea typeface="+mn-ea"/>
              <a:cs typeface="+mn-cs"/>
              <a:sym typeface="Helvetica Light"/>
            </a:endParaRPr>
          </a:p>
        </p:txBody>
      </p:sp>
      <p:sp>
        <p:nvSpPr>
          <p:cNvPr id="2" name="CuadroTexto 1">
            <a:extLst>
              <a:ext uri="{FF2B5EF4-FFF2-40B4-BE49-F238E27FC236}">
                <a16:creationId xmlns:a16="http://schemas.microsoft.com/office/drawing/2014/main" id="{66896CC8-9584-CEB2-DF22-EA513ACDECD5}"/>
              </a:ext>
            </a:extLst>
          </p:cNvPr>
          <p:cNvSpPr txBox="1"/>
          <p:nvPr/>
        </p:nvSpPr>
        <p:spPr>
          <a:xfrm>
            <a:off x="7241752" y="3124321"/>
            <a:ext cx="1271502" cy="261610"/>
          </a:xfrm>
          <a:prstGeom prst="rect">
            <a:avLst/>
          </a:prstGeom>
          <a:noFill/>
        </p:spPr>
        <p:txBody>
          <a:bodyPr wrap="none" rtlCol="0">
            <a:spAutoFit/>
          </a:bodyPr>
          <a:lstStyle/>
          <a:p>
            <a:r>
              <a:rPr lang="es-CL" sz="1100" b="1" dirty="0" err="1">
                <a:highlight>
                  <a:srgbClr val="FFFFFF"/>
                </a:highlight>
              </a:rPr>
              <a:t>Financial</a:t>
            </a:r>
            <a:r>
              <a:rPr lang="es-CL" sz="1100" b="1" dirty="0">
                <a:highlight>
                  <a:srgbClr val="FFFFFF"/>
                </a:highlight>
              </a:rPr>
              <a:t> Expenses</a:t>
            </a:r>
          </a:p>
        </p:txBody>
      </p:sp>
      <p:sp>
        <p:nvSpPr>
          <p:cNvPr id="5" name="CuadroTexto 4">
            <a:extLst>
              <a:ext uri="{FF2B5EF4-FFF2-40B4-BE49-F238E27FC236}">
                <a16:creationId xmlns:a16="http://schemas.microsoft.com/office/drawing/2014/main" id="{BB4B9F1D-2741-B21B-9205-ED22980E1C1F}"/>
              </a:ext>
            </a:extLst>
          </p:cNvPr>
          <p:cNvSpPr txBox="1"/>
          <p:nvPr/>
        </p:nvSpPr>
        <p:spPr>
          <a:xfrm>
            <a:off x="9495696" y="3124321"/>
            <a:ext cx="1516762" cy="261610"/>
          </a:xfrm>
          <a:prstGeom prst="rect">
            <a:avLst/>
          </a:prstGeom>
          <a:noFill/>
        </p:spPr>
        <p:txBody>
          <a:bodyPr wrap="none" rtlCol="0">
            <a:spAutoFit/>
          </a:bodyPr>
          <a:lstStyle/>
          <a:p>
            <a:r>
              <a:rPr lang="es-CL" sz="1100" b="1" dirty="0">
                <a:highlight>
                  <a:srgbClr val="FFFFFF"/>
                </a:highlight>
              </a:rPr>
              <a:t>Net </a:t>
            </a:r>
            <a:r>
              <a:rPr lang="es-CL" sz="1100" b="1" dirty="0" err="1">
                <a:highlight>
                  <a:srgbClr val="FFFFFF"/>
                </a:highlight>
              </a:rPr>
              <a:t>Financial</a:t>
            </a:r>
            <a:r>
              <a:rPr lang="es-CL" sz="1100" b="1" dirty="0">
                <a:highlight>
                  <a:srgbClr val="FFFFFF"/>
                </a:highlight>
              </a:rPr>
              <a:t> Expenses</a:t>
            </a:r>
          </a:p>
        </p:txBody>
      </p:sp>
    </p:spTree>
    <p:extLst>
      <p:ext uri="{BB962C8B-B14F-4D97-AF65-F5344CB8AC3E}">
        <p14:creationId xmlns:p14="http://schemas.microsoft.com/office/powerpoint/2010/main" val="10164536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GYMfQY3AnrQclyrTMCN_P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rMY0y2kE7D.p3LBLl6BUH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kpbYRW9SxOm.3xrhSRfvP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o9S67Egp1PjNyHNN14YXt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kpbYRW9SxOm.3xrhSRfvP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kpbYRW9SxOm.3xrhSRfvP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AvoY0iPcVEu19w477oE1K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Portadas">
  <a:themeElements>
    <a:clrScheme name="Telefonica">
      <a:dk1>
        <a:srgbClr val="586179"/>
      </a:dk1>
      <a:lt1>
        <a:srgbClr val="FFFFFF"/>
      </a:lt1>
      <a:dk2>
        <a:srgbClr val="0066FF"/>
      </a:dk2>
      <a:lt2>
        <a:srgbClr val="F1F4FF"/>
      </a:lt2>
      <a:accent1>
        <a:srgbClr val="6E7893"/>
      </a:accent1>
      <a:accent2>
        <a:srgbClr val="7C877C"/>
      </a:accent2>
      <a:accent3>
        <a:srgbClr val="9D83A3"/>
      </a:accent3>
      <a:accent4>
        <a:srgbClr val="807477"/>
      </a:accent4>
      <a:accent5>
        <a:srgbClr val="E66C64"/>
      </a:accent5>
      <a:accent6>
        <a:srgbClr val="EAC344"/>
      </a:accent6>
      <a:hlink>
        <a:srgbClr val="59C2C9"/>
      </a:hlink>
      <a:folHlink>
        <a:srgbClr val="C366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Telefónica 2021">
  <a:themeElements>
    <a:clrScheme name="Telefonica 2021">
      <a:dk1>
        <a:srgbClr val="031A34"/>
      </a:dk1>
      <a:lt1>
        <a:srgbClr val="F2F4FF"/>
      </a:lt1>
      <a:dk2>
        <a:srgbClr val="0066FF"/>
      </a:dk2>
      <a:lt2>
        <a:srgbClr val="FFFFFF"/>
      </a:lt2>
      <a:accent1>
        <a:srgbClr val="807477"/>
      </a:accent1>
      <a:accent2>
        <a:srgbClr val="7C877C"/>
      </a:accent2>
      <a:accent3>
        <a:srgbClr val="6E7894"/>
      </a:accent3>
      <a:accent4>
        <a:srgbClr val="9D84A3"/>
      </a:accent4>
      <a:accent5>
        <a:srgbClr val="E66C64"/>
      </a:accent5>
      <a:accent6>
        <a:srgbClr val="EAC344"/>
      </a:accent6>
      <a:hlink>
        <a:srgbClr val="59C2C9"/>
      </a:hlink>
      <a:folHlink>
        <a:srgbClr val="C466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ALETA COLORES PPT TELEFÓNICA">
    <a:dk1>
      <a:srgbClr val="008597"/>
    </a:dk1>
    <a:lt1>
      <a:srgbClr val="FFFFFF"/>
    </a:lt1>
    <a:dk2>
      <a:srgbClr val="006476"/>
    </a:dk2>
    <a:lt2>
      <a:srgbClr val="00C6DA"/>
    </a:lt2>
    <a:accent1>
      <a:srgbClr val="62E7FF"/>
    </a:accent1>
    <a:accent2>
      <a:srgbClr val="990099"/>
    </a:accent2>
    <a:accent3>
      <a:srgbClr val="FFFF00"/>
    </a:accent3>
    <a:accent4>
      <a:srgbClr val="00FF99"/>
    </a:accent4>
    <a:accent5>
      <a:srgbClr val="FF6633"/>
    </a:accent5>
    <a:accent6>
      <a:srgbClr val="003245"/>
    </a:accent6>
    <a:hlink>
      <a:srgbClr val="9A479C"/>
    </a:hlink>
    <a:folHlink>
      <a:srgbClr val="929292"/>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Application xmlns="http://www.sap.com/cof/powerpoint/application">
  <Version>2</Version>
  <Revision>2.8.600.95340</Revision>
</Application>
</file>

<file path=customXml/itemProps1.xml><?xml version="1.0" encoding="utf-8"?>
<ds:datastoreItem xmlns:ds="http://schemas.openxmlformats.org/officeDocument/2006/customXml" ds:itemID="{4CAF0097-8721-42C4-9F07-56F2BF355BBA}">
  <ds:schemaRefs>
    <ds:schemaRef ds:uri="http://www.sap.com/cof/powerpoint/application"/>
  </ds:schemaRefs>
</ds:datastoreItem>
</file>

<file path=docProps/app.xml><?xml version="1.0" encoding="utf-8"?>
<Properties xmlns="http://schemas.openxmlformats.org/officeDocument/2006/extended-properties" xmlns:vt="http://schemas.openxmlformats.org/officeDocument/2006/docPropsVTypes">
  <TotalTime>48088</TotalTime>
  <Words>1626</Words>
  <Application>Microsoft Office PowerPoint</Application>
  <PresentationFormat>Panorámica</PresentationFormat>
  <Paragraphs>245</Paragraphs>
  <Slides>13</Slides>
  <Notes>4</Notes>
  <HiddenSlides>0</HiddenSlides>
  <MMClips>0</MMClips>
  <ScaleCrop>false</ScaleCrop>
  <HeadingPairs>
    <vt:vector size="8" baseType="variant">
      <vt:variant>
        <vt:lpstr>Fuentes usadas</vt:lpstr>
      </vt:variant>
      <vt:variant>
        <vt:i4>5</vt:i4>
      </vt:variant>
      <vt:variant>
        <vt:lpstr>Tema</vt:lpstr>
      </vt:variant>
      <vt:variant>
        <vt:i4>14</vt:i4>
      </vt:variant>
      <vt:variant>
        <vt:lpstr>Servidores OLE incrustados</vt:lpstr>
      </vt:variant>
      <vt:variant>
        <vt:i4>2</vt:i4>
      </vt:variant>
      <vt:variant>
        <vt:lpstr>Títulos de diapositiva</vt:lpstr>
      </vt:variant>
      <vt:variant>
        <vt:i4>13</vt:i4>
      </vt:variant>
    </vt:vector>
  </HeadingPairs>
  <TitlesOfParts>
    <vt:vector size="34" baseType="lpstr">
      <vt:lpstr>Arial</vt:lpstr>
      <vt:lpstr>Calibri</vt:lpstr>
      <vt:lpstr>Telefonica Sans Medium</vt:lpstr>
      <vt:lpstr>Telefonica Text</vt:lpstr>
      <vt:lpstr>Wingdings</vt:lpstr>
      <vt:lpstr>Telefónica 2021</vt:lpstr>
      <vt:lpstr>3_Telefónica 2021</vt:lpstr>
      <vt:lpstr>1_Telefónica 2021</vt:lpstr>
      <vt:lpstr>2_Telefónica 2021</vt:lpstr>
      <vt:lpstr>4_Telefónica 2021</vt:lpstr>
      <vt:lpstr>5_Telefónica 2021</vt:lpstr>
      <vt:lpstr>6_Telefónica 2021</vt:lpstr>
      <vt:lpstr>7_Telefónica 2021</vt:lpstr>
      <vt:lpstr>8_Telefónica 2021</vt:lpstr>
      <vt:lpstr>9_Telefónica 2021</vt:lpstr>
      <vt:lpstr>10_Telefónica 2021</vt:lpstr>
      <vt:lpstr>11_Telefónica 2021</vt:lpstr>
      <vt:lpstr>12_Telefónica 2021</vt:lpstr>
      <vt:lpstr>1_Portadas</vt:lpstr>
      <vt:lpstr>think-cell Slide</vt:lpstr>
      <vt:lpstr>Diapositiva de think-cell</vt:lpstr>
      <vt:lpstr>Financial Results 1Q24  Telefónica Móviles Chile S.A. and Telefónica Chile S.A. </vt:lpstr>
      <vt:lpstr>Growth in broadband revenues and expenses efficiency</vt:lpstr>
      <vt:lpstr>Presentación de PowerPoint</vt:lpstr>
      <vt:lpstr>Presentación de PowerPoint</vt:lpstr>
      <vt:lpstr>Video &amp; Television </vt:lpstr>
      <vt:lpstr>Presentación de PowerPoint</vt:lpstr>
      <vt:lpstr>Presentación de PowerPoint</vt:lpstr>
      <vt:lpstr>Revenues, EBITDA and OpCF</vt:lpstr>
      <vt:lpstr>Debt of Telefónica Móviles Chile S.A.</vt:lpstr>
      <vt:lpstr> Revenues, EBITDA and OpCF</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MAYBET UREÑA ACOSTA</dc:creator>
  <cp:lastModifiedBy>Veronica Elizabeth Gaete Dell</cp:lastModifiedBy>
  <cp:revision>1592</cp:revision>
  <cp:lastPrinted>2023-02-13T11:33:43Z</cp:lastPrinted>
  <dcterms:created xsi:type="dcterms:W3CDTF">2022-04-19T10:05:22Z</dcterms:created>
  <dcterms:modified xsi:type="dcterms:W3CDTF">2024-05-27T21:41:33Z</dcterms:modified>
</cp:coreProperties>
</file>